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 id="2147483740" r:id="rId5"/>
    <p:sldMasterId id="2147483758" r:id="rId6"/>
    <p:sldMasterId id="2147483776" r:id="rId7"/>
    <p:sldMasterId id="2147483794" r:id="rId8"/>
    <p:sldMasterId id="2147483738" r:id="rId9"/>
    <p:sldMasterId id="2147483843" r:id="rId10"/>
  </p:sldMasterIdLst>
  <p:notesMasterIdLst>
    <p:notesMasterId r:id="rId20"/>
  </p:notesMasterIdLst>
  <p:handoutMasterIdLst>
    <p:handoutMasterId r:id="rId21"/>
  </p:handoutMasterIdLst>
  <p:sldIdLst>
    <p:sldId id="360" r:id="rId11"/>
    <p:sldId id="3176" r:id="rId12"/>
    <p:sldId id="2987" r:id="rId13"/>
    <p:sldId id="3068" r:id="rId14"/>
    <p:sldId id="3069" r:id="rId15"/>
    <p:sldId id="2995" r:id="rId16"/>
    <p:sldId id="3183" r:id="rId17"/>
    <p:sldId id="3185" r:id="rId18"/>
    <p:sldId id="3187" r:id="rId19"/>
  </p:sldIdLst>
  <p:sldSz cx="12192000" cy="6858000"/>
  <p:notesSz cx="6858000" cy="9144000"/>
  <p:embeddedFontLst>
    <p:embeddedFont>
      <p:font typeface="Cooper Black" panose="0208090404030B020404" pitchFamily="18" charset="0"/>
      <p:regular r:id="rId22"/>
    </p:embeddedFont>
    <p:embeddedFont>
      <p:font typeface="COOPER LIGHT BT" panose="0208050304030B020404" pitchFamily="18" charset="0"/>
      <p:regular r:id="rId23"/>
    </p:embeddedFont>
    <p:embeddedFont>
      <p:font typeface="Cooper Lt BT" panose="0208050304030B020404" pitchFamily="18" charset="0"/>
      <p:regular r:id="rId24"/>
    </p:embeddedFont>
    <p:embeddedFont>
      <p:font typeface="General Sans" panose="020B0604020202020204" charset="0"/>
      <p:regular r:id="rId25"/>
      <p:bold r:id="rId26"/>
      <p:italic r:id="rId27"/>
      <p:boldItalic r:id="rId28"/>
    </p:embeddedFont>
    <p:embeddedFont>
      <p:font typeface="General Sans Semibold" panose="020B0604020202020204" charset="0"/>
      <p:regular r:id="rId29"/>
      <p:bold r:id="rId30"/>
      <p:italic r:id="rId31"/>
      <p:boldItalic r:id="rId32"/>
    </p:embeddedFont>
  </p:embeddedFontLst>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el" id="{445393D3-008A-4846-ACE6-60749031DEF0}">
          <p14:sldIdLst>
            <p14:sldId id="360"/>
            <p14:sldId id="3176"/>
            <p14:sldId id="2987"/>
            <p14:sldId id="3068"/>
            <p14:sldId id="3069"/>
            <p14:sldId id="2995"/>
            <p14:sldId id="3183"/>
            <p14:sldId id="3185"/>
            <p14:sldId id="318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1ABE6E-887B-FFBE-DD4E-08E2525CE130}" name="Bram van der Kruk" initials="BK" userId="S::bram.vanderkruk@surf.nl::143f8877-a781-430f-9d5f-8cbf5adffdee" providerId="AD"/>
  <p188:author id="{42BA746F-9D5B-A818-9E51-31885DE56584}" name="Ashwin Brouwer" initials="AB" userId="S::ashwin.brouwer@firda.nl::9e7eb830-76cb-406c-a671-645b00fc6b39" providerId="AD"/>
  <p188:author id="{D1D07F6F-52A3-202E-2CA7-71F00C6BDA75}" name="Bianca Badulla" initials="BB" userId="S::bianca.badulla@surf.nl::54c73b29-d650-4607-a320-e862add82ce7" providerId="AD"/>
  <p188:author id="{EB7817E4-82C2-3D5B-9748-D4BA6F24A334}" name="Ashwin Brouwer" initials="AB" userId="S::ashwin.brouwer_firda.nl#ext#@surf.onmicrosoft.com::2b11c543-660a-4372-9af7-bf2579f413cd" providerId="AD"/>
  <p188:author id="{769396E5-16B5-5752-7625-F01B673CC874}" name="Peter Eikelboom" initials="" userId="S::peter.eikelboom@surf.nl::7a9a58fe-abdd-4ed8-85bb-c9dc8ddc9e4d" providerId="AD"/>
  <p188:author id="{3A4B41FC-B74A-B943-860B-9B45B944303D}" name="Kiki Leijdekkers" initials="KL" userId="S::kiki.leijdekkers@surf.nl::96a10705-cce5-43d0-83fb-d4bab7475b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784B"/>
    <a:srgbClr val="3D60EF"/>
    <a:srgbClr val="F5D731"/>
    <a:srgbClr val="F4D9DC"/>
    <a:srgbClr val="00AF81"/>
    <a:srgbClr val="3D68EC"/>
    <a:srgbClr val="F4D74B"/>
    <a:srgbClr val="FFFFFF"/>
    <a:srgbClr val="BECFF2"/>
    <a:srgbClr val="00B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A5A9BE-B189-4E65-9733-AA2704ACCF97}" v="6" dt="2025-03-06T13:16:48.850"/>
  </p1510:revLst>
</p1510:revInfo>
</file>

<file path=ppt/tableStyles.xml><?xml version="1.0" encoding="utf-8"?>
<a:tblStyleLst xmlns:a="http://schemas.openxmlformats.org/drawingml/2006/main" def="{72833802-FEF1-4C79-8D5D-14CF1EAF98D9}">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Stijl, licht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D083AE6-46FA-4A59-8FB0-9F97EB10719F}" styleName="Stijl, licht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C89EF96-8CEA-46FF-86C4-4CE0E7609802}" styleName="Stijl, licht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37"/>
  </p:normalViewPr>
  <p:slideViewPr>
    <p:cSldViewPr snapToGrid="0">
      <p:cViewPr varScale="1">
        <p:scale>
          <a:sx n="59" d="100"/>
          <a:sy n="59" d="100"/>
        </p:scale>
        <p:origin x="940" y="5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font" Target="fonts/font5.fntdata"/><Relationship Id="rId21" Type="http://schemas.openxmlformats.org/officeDocument/2006/relationships/handoutMaster" Target="handoutMasters/handoutMaster1.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font" Target="fonts/font4.fntdata"/><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font" Target="fonts/font3.fntdata"/><Relationship Id="rId32" Type="http://schemas.openxmlformats.org/officeDocument/2006/relationships/font" Target="fonts/font11.fntdata"/><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46275E21-3C42-F151-4DC7-2189C657961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9BC9760-5F76-0189-180D-90255FD6ED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F17FCD-025A-433A-ACDA-7736D152382C}" type="datetimeFigureOut">
              <a:rPr lang="nl-NL" smtClean="0"/>
              <a:t>28-4-2025</a:t>
            </a:fld>
            <a:endParaRPr lang="nl-NL"/>
          </a:p>
        </p:txBody>
      </p:sp>
      <p:sp>
        <p:nvSpPr>
          <p:cNvPr id="4" name="Tijdelijke aanduiding voor voettekst 3">
            <a:extLst>
              <a:ext uri="{FF2B5EF4-FFF2-40B4-BE49-F238E27FC236}">
                <a16:creationId xmlns:a16="http://schemas.microsoft.com/office/drawing/2014/main" id="{E54096FB-5FC1-9332-97B3-70760FA59E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40B48AF5-F921-8F60-75E8-1F9B85164FD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4FA500-2F41-4041-8CC4-BABE896524C6}" type="slidenum">
              <a:rPr lang="nl-NL" smtClean="0"/>
              <a:t>‹nr.›</a:t>
            </a:fld>
            <a:endParaRPr lang="nl-NL"/>
          </a:p>
        </p:txBody>
      </p:sp>
    </p:spTree>
    <p:extLst>
      <p:ext uri="{BB962C8B-B14F-4D97-AF65-F5344CB8AC3E}">
        <p14:creationId xmlns:p14="http://schemas.microsoft.com/office/powerpoint/2010/main" val="2555955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2045AA-EE18-D64B-84B5-693315E94ED4}" type="datetimeFigureOut">
              <a:rPr lang="en-NL" smtClean="0"/>
              <a:t>28/04/2025</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947CB3-9E55-884A-AA79-4908DC64D40D}" type="slidenum">
              <a:rPr lang="en-NL" smtClean="0"/>
              <a:t>‹nr.›</a:t>
            </a:fld>
            <a:endParaRPr lang="en-NL"/>
          </a:p>
        </p:txBody>
      </p:sp>
    </p:spTree>
    <p:extLst>
      <p:ext uri="{BB962C8B-B14F-4D97-AF65-F5344CB8AC3E}">
        <p14:creationId xmlns:p14="http://schemas.microsoft.com/office/powerpoint/2010/main" val="1610311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Pauline</a:t>
            </a:r>
          </a:p>
        </p:txBody>
      </p:sp>
      <p:sp>
        <p:nvSpPr>
          <p:cNvPr id="4" name="Tijdelijke aanduiding voor dianummer 3"/>
          <p:cNvSpPr>
            <a:spLocks noGrp="1"/>
          </p:cNvSpPr>
          <p:nvPr>
            <p:ph type="sldNum" sz="quarter" idx="5"/>
          </p:nvPr>
        </p:nvSpPr>
        <p:spPr/>
        <p:txBody>
          <a:bodyPr/>
          <a:lstStyle/>
          <a:p>
            <a:fld id="{10947CB3-9E55-884A-AA79-4908DC64D40D}" type="slidenum">
              <a:rPr lang="en-NL" smtClean="0"/>
              <a:t>1</a:t>
            </a:fld>
            <a:endParaRPr lang="en-NL"/>
          </a:p>
        </p:txBody>
      </p:sp>
    </p:spTree>
    <p:extLst>
      <p:ext uri="{BB962C8B-B14F-4D97-AF65-F5344CB8AC3E}">
        <p14:creationId xmlns:p14="http://schemas.microsoft.com/office/powerpoint/2010/main" val="2611640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Ashwin</a:t>
            </a:r>
          </a:p>
        </p:txBody>
      </p:sp>
      <p:sp>
        <p:nvSpPr>
          <p:cNvPr id="4" name="Tijdelijke aanduiding voor dianummer 3"/>
          <p:cNvSpPr>
            <a:spLocks noGrp="1"/>
          </p:cNvSpPr>
          <p:nvPr>
            <p:ph type="sldNum" sz="quarter" idx="5"/>
          </p:nvPr>
        </p:nvSpPr>
        <p:spPr/>
        <p:txBody>
          <a:bodyPr/>
          <a:lstStyle/>
          <a:p>
            <a:fld id="{10947CB3-9E55-884A-AA79-4908DC64D40D}" type="slidenum">
              <a:rPr lang="en-NL" smtClean="0"/>
              <a:t>4</a:t>
            </a:fld>
            <a:endParaRPr lang="en-NL"/>
          </a:p>
        </p:txBody>
      </p:sp>
    </p:spTree>
    <p:extLst>
      <p:ext uri="{BB962C8B-B14F-4D97-AF65-F5344CB8AC3E}">
        <p14:creationId xmlns:p14="http://schemas.microsoft.com/office/powerpoint/2010/main" val="387766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Ashwin</a:t>
            </a:r>
          </a:p>
        </p:txBody>
      </p:sp>
      <p:sp>
        <p:nvSpPr>
          <p:cNvPr id="4" name="Tijdelijke aanduiding voor dianummer 3"/>
          <p:cNvSpPr>
            <a:spLocks noGrp="1"/>
          </p:cNvSpPr>
          <p:nvPr>
            <p:ph type="sldNum" sz="quarter" idx="5"/>
          </p:nvPr>
        </p:nvSpPr>
        <p:spPr/>
        <p:txBody>
          <a:bodyPr/>
          <a:lstStyle/>
          <a:p>
            <a:fld id="{10947CB3-9E55-884A-AA79-4908DC64D40D}" type="slidenum">
              <a:rPr lang="en-NL" smtClean="0"/>
              <a:t>5</a:t>
            </a:fld>
            <a:endParaRPr lang="en-NL"/>
          </a:p>
        </p:txBody>
      </p:sp>
    </p:spTree>
    <p:extLst>
      <p:ext uri="{BB962C8B-B14F-4D97-AF65-F5344CB8AC3E}">
        <p14:creationId xmlns:p14="http://schemas.microsoft.com/office/powerpoint/2010/main" val="1384329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Ashwin</a:t>
            </a:r>
          </a:p>
        </p:txBody>
      </p:sp>
      <p:sp>
        <p:nvSpPr>
          <p:cNvPr id="4" name="Tijdelijke aanduiding voor dianummer 3"/>
          <p:cNvSpPr>
            <a:spLocks noGrp="1"/>
          </p:cNvSpPr>
          <p:nvPr>
            <p:ph type="sldNum" sz="quarter" idx="5"/>
          </p:nvPr>
        </p:nvSpPr>
        <p:spPr/>
        <p:txBody>
          <a:bodyPr/>
          <a:lstStyle/>
          <a:p>
            <a:fld id="{10947CB3-9E55-884A-AA79-4908DC64D40D}" type="slidenum">
              <a:rPr lang="en-NL" smtClean="0"/>
              <a:t>6</a:t>
            </a:fld>
            <a:endParaRPr lang="en-NL"/>
          </a:p>
        </p:txBody>
      </p:sp>
    </p:spTree>
    <p:extLst>
      <p:ext uri="{BB962C8B-B14F-4D97-AF65-F5344CB8AC3E}">
        <p14:creationId xmlns:p14="http://schemas.microsoft.com/office/powerpoint/2010/main" val="14321325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17.png"/><Relationship Id="rId17" Type="http://schemas.openxmlformats.org/officeDocument/2006/relationships/image" Target="../media/image35.svg"/><Relationship Id="rId2" Type="http://schemas.openxmlformats.org/officeDocument/2006/relationships/image" Target="../media/image1.png"/><Relationship Id="rId16"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6.svg"/><Relationship Id="rId5" Type="http://schemas.openxmlformats.org/officeDocument/2006/relationships/image" Target="../media/image31.svg"/><Relationship Id="rId15" Type="http://schemas.openxmlformats.org/officeDocument/2006/relationships/image" Target="../media/image33.svg"/><Relationship Id="rId10" Type="http://schemas.openxmlformats.org/officeDocument/2006/relationships/image" Target="../media/image15.png"/><Relationship Id="rId4" Type="http://schemas.openxmlformats.org/officeDocument/2006/relationships/image" Target="../media/image30.png"/><Relationship Id="rId9" Type="http://schemas.openxmlformats.org/officeDocument/2006/relationships/image" Target="../media/image10.svg"/><Relationship Id="rId14" Type="http://schemas.openxmlformats.org/officeDocument/2006/relationships/image" Target="../media/image3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37.svg"/><Relationship Id="rId4" Type="http://schemas.openxmlformats.org/officeDocument/2006/relationships/image" Target="../media/image3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37.svg"/><Relationship Id="rId4" Type="http://schemas.openxmlformats.org/officeDocument/2006/relationships/image" Target="../media/image3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5.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Master" Target="../slideMasters/slideMaster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7.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7.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7.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71AA2195-3BB3-6E88-1D7C-DAFD5067176E}"/>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rechtsonder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pic>
        <p:nvPicPr>
          <p:cNvPr id="8" name="Logo">
            <a:extLst>
              <a:ext uri="{FF2B5EF4-FFF2-40B4-BE49-F238E27FC236}">
                <a16:creationId xmlns:a16="http://schemas.microsoft.com/office/drawing/2014/main" id="{AC3AD2EE-DF8A-7E2B-4D7D-4320319B00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0000" y="510292"/>
            <a:ext cx="1728000" cy="589680"/>
          </a:xfrm>
          <a:prstGeom prst="rect">
            <a:avLst/>
          </a:prstGeom>
        </p:spPr>
      </p:pic>
      <p:pic>
        <p:nvPicPr>
          <p:cNvPr id="6" name="Graphic 5">
            <a:extLst>
              <a:ext uri="{FF2B5EF4-FFF2-40B4-BE49-F238E27FC236}">
                <a16:creationId xmlns:a16="http://schemas.microsoft.com/office/drawing/2014/main" id="{2B4CE1D8-3338-C7E7-FAD4-E460C41C03D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36017" y="4902017"/>
            <a:ext cx="1955983" cy="1955983"/>
          </a:xfrm>
          <a:prstGeom prst="rect">
            <a:avLst/>
          </a:prstGeom>
        </p:spPr>
      </p:pic>
      <p:sp>
        <p:nvSpPr>
          <p:cNvPr id="2" name="Title 1">
            <a:extLst>
              <a:ext uri="{FF2B5EF4-FFF2-40B4-BE49-F238E27FC236}">
                <a16:creationId xmlns:a16="http://schemas.microsoft.com/office/drawing/2014/main" id="{74CEC27C-C3E7-A662-B74E-0BBDDF138EDB}"/>
              </a:ext>
            </a:extLst>
          </p:cNvPr>
          <p:cNvSpPr>
            <a:spLocks noGrp="1"/>
          </p:cNvSpPr>
          <p:nvPr>
            <p:ph type="ctrTitle" hasCustomPrompt="1"/>
          </p:nvPr>
        </p:nvSpPr>
        <p:spPr>
          <a:xfrm>
            <a:off x="900000" y="1433623"/>
            <a:ext cx="8144775" cy="2758635"/>
          </a:xfrm>
          <a:prstGeom prst="rect">
            <a:avLst/>
          </a:prstGeom>
        </p:spPr>
        <p:txBody>
          <a:bodyPr anchor="b">
            <a:normAutofit/>
          </a:bodyPr>
          <a:lstStyle>
            <a:lvl1pPr algn="l">
              <a:defRPr sz="6600">
                <a:solidFill>
                  <a:schemeClr val="tx2"/>
                </a:solidFill>
              </a:defRPr>
            </a:lvl1pPr>
          </a:lstStyle>
          <a:p>
            <a:r>
              <a:rPr lang="en-GB"/>
              <a:t>[</a:t>
            </a:r>
            <a:r>
              <a:rPr lang="en-GB" err="1"/>
              <a:t>titel</a:t>
            </a:r>
            <a:r>
              <a:rPr lang="en-GB"/>
              <a:t>]</a:t>
            </a:r>
            <a:endParaRPr lang="en-NL"/>
          </a:p>
        </p:txBody>
      </p:sp>
      <p:sp>
        <p:nvSpPr>
          <p:cNvPr id="3" name="Ondertitel 2">
            <a:extLst>
              <a:ext uri="{FF2B5EF4-FFF2-40B4-BE49-F238E27FC236}">
                <a16:creationId xmlns:a16="http://schemas.microsoft.com/office/drawing/2014/main" id="{4D7293B7-4B2E-195A-030B-217A2D1FCB5F}"/>
              </a:ext>
            </a:extLst>
          </p:cNvPr>
          <p:cNvSpPr>
            <a:spLocks noGrp="1"/>
          </p:cNvSpPr>
          <p:nvPr>
            <p:ph type="subTitle" idx="1" hasCustomPrompt="1"/>
          </p:nvPr>
        </p:nvSpPr>
        <p:spPr>
          <a:xfrm>
            <a:off x="950353" y="5502779"/>
            <a:ext cx="8144775" cy="584250"/>
          </a:xfrm>
        </p:spPr>
        <p:txBody>
          <a:bodyPr>
            <a:normAutofit/>
          </a:bodyPr>
          <a:lstStyle>
            <a:lvl1pPr marL="0" indent="0" algn="l">
              <a:buNone/>
              <a:defRPr sz="1800">
                <a:latin typeface="Cooper Lt BT" panose="0208050304030B0204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[naam]</a:t>
            </a:r>
          </a:p>
        </p:txBody>
      </p:sp>
      <p:sp>
        <p:nvSpPr>
          <p:cNvPr id="4" name="Tijdelijke aanduiding voor tekst 12">
            <a:extLst>
              <a:ext uri="{FF2B5EF4-FFF2-40B4-BE49-F238E27FC236}">
                <a16:creationId xmlns:a16="http://schemas.microsoft.com/office/drawing/2014/main" id="{94A98B35-375B-1819-CE2A-8C2C445F810F}"/>
              </a:ext>
            </a:extLst>
          </p:cNvPr>
          <p:cNvSpPr>
            <a:spLocks noGrp="1"/>
          </p:cNvSpPr>
          <p:nvPr>
            <p:ph type="body" sz="quarter" idx="10" hasCustomPrompt="1"/>
          </p:nvPr>
        </p:nvSpPr>
        <p:spPr>
          <a:xfrm>
            <a:off x="940306" y="4330545"/>
            <a:ext cx="8104470" cy="584200"/>
          </a:xfrm>
        </p:spPr>
        <p:txBody>
          <a:bodyPr/>
          <a:lstStyle>
            <a:lvl1pPr marL="0" indent="0">
              <a:buNone/>
              <a:defRPr>
                <a:solidFill>
                  <a:schemeClr val="tx2"/>
                </a:solidFill>
              </a:defRPr>
            </a:lvl1pPr>
          </a:lstStyle>
          <a:p>
            <a:pPr lvl="0"/>
            <a:r>
              <a:rPr lang="nl-NL"/>
              <a:t>[ondertitel]</a:t>
            </a:r>
          </a:p>
        </p:txBody>
      </p:sp>
      <p:sp>
        <p:nvSpPr>
          <p:cNvPr id="12" name="Tijdelijke aanduiding voor tekst 15">
            <a:extLst>
              <a:ext uri="{FF2B5EF4-FFF2-40B4-BE49-F238E27FC236}">
                <a16:creationId xmlns:a16="http://schemas.microsoft.com/office/drawing/2014/main" id="{839DC652-DEDD-7AEA-1CDB-EEE04E55D1DD}"/>
              </a:ext>
            </a:extLst>
          </p:cNvPr>
          <p:cNvSpPr>
            <a:spLocks noGrp="1"/>
          </p:cNvSpPr>
          <p:nvPr>
            <p:ph type="body" sz="quarter" idx="11" hasCustomPrompt="1"/>
          </p:nvPr>
        </p:nvSpPr>
        <p:spPr>
          <a:xfrm>
            <a:off x="950353" y="5965872"/>
            <a:ext cx="2221843" cy="584250"/>
          </a:xfrm>
        </p:spPr>
        <p:txBody>
          <a:bodyPr>
            <a:normAutofit/>
          </a:bodyPr>
          <a:lstStyle>
            <a:lvl1pPr marL="0" indent="0">
              <a:buNone/>
              <a:defRPr sz="1800">
                <a:latin typeface="Cooper Lt BT" panose="0208050304030B020404" pitchFamily="18" charset="0"/>
              </a:defRPr>
            </a:lvl1pPr>
          </a:lstStyle>
          <a:p>
            <a:pPr lvl="0"/>
            <a:r>
              <a:rPr lang="nl-NL"/>
              <a:t>[datum]</a:t>
            </a:r>
          </a:p>
        </p:txBody>
      </p:sp>
    </p:spTree>
    <p:extLst>
      <p:ext uri="{BB962C8B-B14F-4D97-AF65-F5344CB8AC3E}">
        <p14:creationId xmlns:p14="http://schemas.microsoft.com/office/powerpoint/2010/main" val="2765403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686D88-BE89-4831-9B90-7D9EC10F0501}"/>
              </a:ext>
            </a:extLst>
          </p:cNvPr>
          <p:cNvSpPr>
            <a:spLocks noGrp="1"/>
          </p:cNvSpPr>
          <p:nvPr>
            <p:ph type="title"/>
          </p:nvPr>
        </p:nvSpPr>
        <p:spPr>
          <a:xfrm>
            <a:off x="900000" y="901700"/>
            <a:ext cx="9422417" cy="553998"/>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10E9875-161D-D875-D621-D1FBF154DC57}"/>
              </a:ext>
            </a:extLst>
          </p:cNvPr>
          <p:cNvSpPr>
            <a:spLocks noGrp="1"/>
          </p:cNvSpPr>
          <p:nvPr>
            <p:ph sz="half" idx="1"/>
          </p:nvPr>
        </p:nvSpPr>
        <p:spPr>
          <a:xfrm>
            <a:off x="838200" y="1825625"/>
            <a:ext cx="4652493" cy="3969868"/>
          </a:xfrm>
        </p:spPr>
        <p:txBody>
          <a:bodyPr>
            <a:norm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j-lt"/>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21BDC9B8-A484-A5C8-3997-42D7E4031856}"/>
              </a:ext>
            </a:extLst>
          </p:cNvPr>
          <p:cNvSpPr>
            <a:spLocks noGrp="1"/>
          </p:cNvSpPr>
          <p:nvPr>
            <p:ph sz="half" idx="2"/>
          </p:nvPr>
        </p:nvSpPr>
        <p:spPr>
          <a:xfrm>
            <a:off x="5669924" y="1825625"/>
            <a:ext cx="4652493" cy="3969868"/>
          </a:xfrm>
        </p:spPr>
        <p:txBody>
          <a:bodyPr>
            <a:norm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j-lt"/>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a:extLst>
              <a:ext uri="{FF2B5EF4-FFF2-40B4-BE49-F238E27FC236}">
                <a16:creationId xmlns:a16="http://schemas.microsoft.com/office/drawing/2014/main" id="{2527F140-E89B-F499-401D-2DAD723D6393}"/>
              </a:ext>
            </a:extLst>
          </p:cNvPr>
          <p:cNvSpPr>
            <a:spLocks noGrp="1"/>
          </p:cNvSpPr>
          <p:nvPr>
            <p:ph type="sldNum" sz="quarter" idx="12"/>
          </p:nvPr>
        </p:nvSpPr>
        <p:spPr/>
        <p:txBody>
          <a:bodyPr/>
          <a:lstStyle/>
          <a:p>
            <a:fld id="{B00A88DA-2B99-48E0-A5D8-C1B42E06451B}" type="slidenum">
              <a:rPr lang="nl-NL" smtClean="0"/>
              <a:t>‹nr.›</a:t>
            </a:fld>
            <a:endParaRPr lang="nl-NL"/>
          </a:p>
        </p:txBody>
      </p:sp>
      <p:pic>
        <p:nvPicPr>
          <p:cNvPr id="8" name="Graphic 7">
            <a:extLst>
              <a:ext uri="{FF2B5EF4-FFF2-40B4-BE49-F238E27FC236}">
                <a16:creationId xmlns:a16="http://schemas.microsoft.com/office/drawing/2014/main" id="{1767A1E9-3F88-4F0D-BD5D-92E94F659F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5481" y="4781481"/>
            <a:ext cx="2076519" cy="2076519"/>
          </a:xfrm>
          <a:prstGeom prst="rect">
            <a:avLst/>
          </a:prstGeom>
        </p:spPr>
      </p:pic>
    </p:spTree>
    <p:extLst>
      <p:ext uri="{BB962C8B-B14F-4D97-AF65-F5344CB8AC3E}">
        <p14:creationId xmlns:p14="http://schemas.microsoft.com/office/powerpoint/2010/main" val="1345094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en afbeelding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E8E4099-0694-C524-03CE-0656BCE9B6E4}"/>
              </a:ext>
            </a:extLst>
          </p:cNvPr>
          <p:cNvSpPr>
            <a:spLocks noGrp="1"/>
          </p:cNvSpPr>
          <p:nvPr>
            <p:ph type="pic" idx="1"/>
          </p:nvPr>
        </p:nvSpPr>
        <p:spPr>
          <a:xfrm>
            <a:off x="6407888" y="765544"/>
            <a:ext cx="5018569" cy="5330455"/>
          </a:xfrm>
          <a:prstGeom prst="roundRect">
            <a:avLst>
              <a:gd name="adj" fmla="val 5791"/>
            </a:avLst>
          </a:prstGeom>
          <a:solidFill>
            <a:srgbClr val="F4D9DC"/>
          </a:solidFill>
          <a:ln>
            <a:noFill/>
          </a:ln>
        </p:spPr>
        <p:txBody>
          <a:bodyPr tIns="360000" anchor="t" anchorCtr="0">
            <a:normAutofit/>
          </a:bodyPr>
          <a:lstStyle>
            <a:lvl1pPr marL="0" indent="0" algn="ctr">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NL"/>
          </a:p>
        </p:txBody>
      </p:sp>
      <p:sp>
        <p:nvSpPr>
          <p:cNvPr id="5" name="Tijdelijke aanduiding voor dianummer 4">
            <a:extLst>
              <a:ext uri="{FF2B5EF4-FFF2-40B4-BE49-F238E27FC236}">
                <a16:creationId xmlns:a16="http://schemas.microsoft.com/office/drawing/2014/main" id="{FCCBD762-5884-7A00-9D82-7B15DC44D403}"/>
              </a:ext>
            </a:extLst>
          </p:cNvPr>
          <p:cNvSpPr>
            <a:spLocks noGrp="1"/>
          </p:cNvSpPr>
          <p:nvPr>
            <p:ph type="sldNum" sz="quarter" idx="10"/>
          </p:nvPr>
        </p:nvSpPr>
        <p:spPr>
          <a:xfrm>
            <a:off x="1638115" y="6375004"/>
            <a:ext cx="360000" cy="184666"/>
          </a:xfrm>
        </p:spPr>
        <p:txBody>
          <a:bodyPr/>
          <a:lstStyle/>
          <a:p>
            <a:fld id="{51C5D536-50B7-4CE6-B44E-3B56F0A7BD1A}" type="slidenum">
              <a:rPr lang="nl-NL" smtClean="0"/>
              <a:pPr/>
              <a:t>‹nr.›</a:t>
            </a:fld>
            <a:endParaRPr lang="nl-NL"/>
          </a:p>
        </p:txBody>
      </p:sp>
      <p:sp>
        <p:nvSpPr>
          <p:cNvPr id="8" name="Tekstvak 7">
            <a:extLst>
              <a:ext uri="{FF2B5EF4-FFF2-40B4-BE49-F238E27FC236}">
                <a16:creationId xmlns:a16="http://schemas.microsoft.com/office/drawing/2014/main" id="{9FC4AC9D-AABE-64F5-895E-CBC6C9D6BDFA}"/>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rechtsonder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15" name="Titel 7">
            <a:extLst>
              <a:ext uri="{FF2B5EF4-FFF2-40B4-BE49-F238E27FC236}">
                <a16:creationId xmlns:a16="http://schemas.microsoft.com/office/drawing/2014/main" id="{02029F12-835A-7674-1418-0103C14231D9}"/>
              </a:ext>
            </a:extLst>
          </p:cNvPr>
          <p:cNvSpPr>
            <a:spLocks noGrp="1"/>
          </p:cNvSpPr>
          <p:nvPr>
            <p:ph type="title"/>
          </p:nvPr>
        </p:nvSpPr>
        <p:spPr>
          <a:xfrm>
            <a:off x="772123" y="822923"/>
            <a:ext cx="5018568" cy="1030288"/>
          </a:xfrm>
          <a:prstGeom prst="rect">
            <a:avLst/>
          </a:prstGeom>
        </p:spPr>
        <p:txBody>
          <a:bodyPr/>
          <a:lstStyle/>
          <a:p>
            <a:r>
              <a:rPr lang="nl-NL"/>
              <a:t>Klik om stijl te bewerken</a:t>
            </a:r>
          </a:p>
        </p:txBody>
      </p:sp>
      <p:sp>
        <p:nvSpPr>
          <p:cNvPr id="16" name="Tijdelijke aanduiding voor tekst 8">
            <a:extLst>
              <a:ext uri="{FF2B5EF4-FFF2-40B4-BE49-F238E27FC236}">
                <a16:creationId xmlns:a16="http://schemas.microsoft.com/office/drawing/2014/main" id="{4FDC1ACC-7E36-50AC-E0B8-7C9882B7A2A2}"/>
              </a:ext>
            </a:extLst>
          </p:cNvPr>
          <p:cNvSpPr>
            <a:spLocks noGrp="1"/>
          </p:cNvSpPr>
          <p:nvPr>
            <p:ph type="body" sz="quarter" idx="15"/>
          </p:nvPr>
        </p:nvSpPr>
        <p:spPr>
          <a:xfrm>
            <a:off x="772122" y="1972273"/>
            <a:ext cx="5018568" cy="29710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526000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FB6C9DFA-51F2-9A14-4371-2BC452EA8D59}"/>
              </a:ext>
            </a:extLst>
          </p:cNvPr>
          <p:cNvSpPr>
            <a:spLocks noGrp="1"/>
          </p:cNvSpPr>
          <p:nvPr>
            <p:ph type="pic" idx="13"/>
          </p:nvPr>
        </p:nvSpPr>
        <p:spPr>
          <a:xfrm>
            <a:off x="839788" y="712382"/>
            <a:ext cx="5018569" cy="5330455"/>
          </a:xfrm>
          <a:prstGeom prst="roundRect">
            <a:avLst>
              <a:gd name="adj" fmla="val 5791"/>
            </a:avLst>
          </a:prstGeom>
          <a:solidFill>
            <a:srgbClr val="F4D9DC"/>
          </a:solidFill>
          <a:ln>
            <a:noFill/>
          </a:ln>
        </p:spPr>
        <p:txBody>
          <a:bodyPr tIns="360000" anchor="t" anchorCtr="0">
            <a:normAutofit/>
          </a:bodyPr>
          <a:lstStyle>
            <a:lvl1pPr marL="0" indent="0" algn="ctr">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NL"/>
          </a:p>
        </p:txBody>
      </p:sp>
      <p:sp>
        <p:nvSpPr>
          <p:cNvPr id="3" name="Tijdelijke aanduiding voor dianummer 2">
            <a:extLst>
              <a:ext uri="{FF2B5EF4-FFF2-40B4-BE49-F238E27FC236}">
                <a16:creationId xmlns:a16="http://schemas.microsoft.com/office/drawing/2014/main" id="{53328D32-D514-0893-242F-AE37AA33EE27}"/>
              </a:ext>
            </a:extLst>
          </p:cNvPr>
          <p:cNvSpPr>
            <a:spLocks noGrp="1"/>
          </p:cNvSpPr>
          <p:nvPr>
            <p:ph type="sldNum" sz="quarter" idx="14"/>
          </p:nvPr>
        </p:nvSpPr>
        <p:spPr/>
        <p:txBody>
          <a:bodyPr/>
          <a:lstStyle/>
          <a:p>
            <a:fld id="{51C5D536-50B7-4CE6-B44E-3B56F0A7BD1A}" type="slidenum">
              <a:rPr lang="nl-NL" smtClean="0"/>
              <a:pPr/>
              <a:t>‹nr.›</a:t>
            </a:fld>
            <a:endParaRPr lang="nl-NL"/>
          </a:p>
        </p:txBody>
      </p:sp>
      <p:sp>
        <p:nvSpPr>
          <p:cNvPr id="8" name="Titel 7">
            <a:extLst>
              <a:ext uri="{FF2B5EF4-FFF2-40B4-BE49-F238E27FC236}">
                <a16:creationId xmlns:a16="http://schemas.microsoft.com/office/drawing/2014/main" id="{0B2B25DC-E81D-39AB-54C1-99089AA8EF6A}"/>
              </a:ext>
            </a:extLst>
          </p:cNvPr>
          <p:cNvSpPr>
            <a:spLocks noGrp="1"/>
          </p:cNvSpPr>
          <p:nvPr>
            <p:ph type="title"/>
          </p:nvPr>
        </p:nvSpPr>
        <p:spPr>
          <a:xfrm>
            <a:off x="6407888" y="660400"/>
            <a:ext cx="5018568" cy="1030288"/>
          </a:xfrm>
          <a:prstGeom prst="rect">
            <a:avLst/>
          </a:prstGeom>
        </p:spPr>
        <p:txBody>
          <a:bodyPr/>
          <a:lstStyle/>
          <a:p>
            <a:r>
              <a:rPr lang="nl-NL"/>
              <a:t>Klik om stijl te bewerken</a:t>
            </a:r>
          </a:p>
        </p:txBody>
      </p:sp>
      <p:sp>
        <p:nvSpPr>
          <p:cNvPr id="9" name="Tijdelijke aanduiding voor tekst 8">
            <a:extLst>
              <a:ext uri="{FF2B5EF4-FFF2-40B4-BE49-F238E27FC236}">
                <a16:creationId xmlns:a16="http://schemas.microsoft.com/office/drawing/2014/main" id="{9C846342-5708-F691-55DC-8890FD1295B8}"/>
              </a:ext>
            </a:extLst>
          </p:cNvPr>
          <p:cNvSpPr>
            <a:spLocks noGrp="1"/>
          </p:cNvSpPr>
          <p:nvPr>
            <p:ph type="body" sz="quarter" idx="15"/>
          </p:nvPr>
        </p:nvSpPr>
        <p:spPr>
          <a:xfrm>
            <a:off x="6407887" y="1809750"/>
            <a:ext cx="5018568" cy="29710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 name="Tekstvak 9">
            <a:extLst>
              <a:ext uri="{FF2B5EF4-FFF2-40B4-BE49-F238E27FC236}">
                <a16:creationId xmlns:a16="http://schemas.microsoft.com/office/drawing/2014/main" id="{4121D0CB-2473-F073-E195-3D2F277A74AA}"/>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rechtsonder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Tree>
    <p:extLst>
      <p:ext uri="{BB962C8B-B14F-4D97-AF65-F5344CB8AC3E}">
        <p14:creationId xmlns:p14="http://schemas.microsoft.com/office/powerpoint/2010/main" val="3810967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kst en vorm-blokken">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B9F8765-6DF2-38D1-F58D-A1C4E97D5D32}"/>
              </a:ext>
            </a:extLst>
          </p:cNvPr>
          <p:cNvSpPr txBox="1"/>
          <p:nvPr userDrawn="1"/>
        </p:nvSpPr>
        <p:spPr>
          <a:xfrm>
            <a:off x="12317128" y="0"/>
            <a:ext cx="2794535" cy="60324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hier huisstijlvormen te plaatsen (per kader):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een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die goed past bij de kaderachtergrond en kopieer de vorm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pagina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11" name="Tijdelijke aanduiding voor tekst 8">
            <a:extLst>
              <a:ext uri="{FF2B5EF4-FFF2-40B4-BE49-F238E27FC236}">
                <a16:creationId xmlns:a16="http://schemas.microsoft.com/office/drawing/2014/main" id="{83D14173-2CD4-890E-EE80-8638CC9F4062}"/>
              </a:ext>
            </a:extLst>
          </p:cNvPr>
          <p:cNvSpPr>
            <a:spLocks noGrp="1"/>
          </p:cNvSpPr>
          <p:nvPr>
            <p:ph type="body" sz="quarter" idx="17"/>
          </p:nvPr>
        </p:nvSpPr>
        <p:spPr>
          <a:xfrm>
            <a:off x="900113" y="1809750"/>
            <a:ext cx="6257771" cy="3987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4" name="Tijdelijke aanduiding voor dianummer 13">
            <a:extLst>
              <a:ext uri="{FF2B5EF4-FFF2-40B4-BE49-F238E27FC236}">
                <a16:creationId xmlns:a16="http://schemas.microsoft.com/office/drawing/2014/main" id="{C0B807FF-4407-BC93-D943-1B6AF3166558}"/>
              </a:ext>
            </a:extLst>
          </p:cNvPr>
          <p:cNvSpPr>
            <a:spLocks noGrp="1"/>
          </p:cNvSpPr>
          <p:nvPr>
            <p:ph type="sldNum" sz="quarter" idx="18"/>
          </p:nvPr>
        </p:nvSpPr>
        <p:spPr/>
        <p:txBody>
          <a:bodyPr/>
          <a:lstStyle/>
          <a:p>
            <a:fld id="{51C5D536-50B7-4CE6-B44E-3B56F0A7BD1A}" type="slidenum">
              <a:rPr lang="nl-NL" smtClean="0"/>
              <a:pPr/>
              <a:t>‹nr.›</a:t>
            </a:fld>
            <a:endParaRPr lang="nl-NL"/>
          </a:p>
        </p:txBody>
      </p:sp>
      <p:sp>
        <p:nvSpPr>
          <p:cNvPr id="15" name="Titel 14">
            <a:extLst>
              <a:ext uri="{FF2B5EF4-FFF2-40B4-BE49-F238E27FC236}">
                <a16:creationId xmlns:a16="http://schemas.microsoft.com/office/drawing/2014/main" id="{B0FF9C61-FA47-4C8A-128D-7B90B2103CCF}"/>
              </a:ext>
            </a:extLst>
          </p:cNvPr>
          <p:cNvSpPr>
            <a:spLocks noGrp="1"/>
          </p:cNvSpPr>
          <p:nvPr>
            <p:ph type="title"/>
          </p:nvPr>
        </p:nvSpPr>
        <p:spPr>
          <a:xfrm>
            <a:off x="900000" y="901700"/>
            <a:ext cx="6257771" cy="553998"/>
          </a:xfrm>
        </p:spPr>
        <p:txBody>
          <a:bodyPr/>
          <a:lstStyle/>
          <a:p>
            <a:r>
              <a:rPr lang="nl-NL"/>
              <a:t>Klik om stijl te bewerken</a:t>
            </a:r>
          </a:p>
        </p:txBody>
      </p:sp>
      <p:pic>
        <p:nvPicPr>
          <p:cNvPr id="5" name="Graphic 4">
            <a:extLst>
              <a:ext uri="{FF2B5EF4-FFF2-40B4-BE49-F238E27FC236}">
                <a16:creationId xmlns:a16="http://schemas.microsoft.com/office/drawing/2014/main" id="{AAF971B3-DD08-A737-430D-E5CD90CA7E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18507" y="-935"/>
            <a:ext cx="2285999" cy="2285999"/>
          </a:xfrm>
          <a:prstGeom prst="rect">
            <a:avLst/>
          </a:prstGeom>
        </p:spPr>
      </p:pic>
      <p:pic>
        <p:nvPicPr>
          <p:cNvPr id="9" name="Graphic 8">
            <a:extLst>
              <a:ext uri="{FF2B5EF4-FFF2-40B4-BE49-F238E27FC236}">
                <a16:creationId xmlns:a16="http://schemas.microsoft.com/office/drawing/2014/main" id="{E60B8CA3-D0E8-D4AE-7886-1141CA324F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02264" y="0"/>
            <a:ext cx="2285998" cy="2285998"/>
          </a:xfrm>
          <a:prstGeom prst="rect">
            <a:avLst/>
          </a:prstGeom>
        </p:spPr>
      </p:pic>
      <p:pic>
        <p:nvPicPr>
          <p:cNvPr id="13" name="Graphic 12">
            <a:extLst>
              <a:ext uri="{FF2B5EF4-FFF2-40B4-BE49-F238E27FC236}">
                <a16:creationId xmlns:a16="http://schemas.microsoft.com/office/drawing/2014/main" id="{DB0AB541-F90D-30FF-9532-3A02CE96CB5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619477" y="2285994"/>
            <a:ext cx="2284130" cy="2284130"/>
          </a:xfrm>
          <a:prstGeom prst="rect">
            <a:avLst/>
          </a:prstGeom>
        </p:spPr>
      </p:pic>
      <p:pic>
        <p:nvPicPr>
          <p:cNvPr id="16" name="Graphic 15">
            <a:extLst>
              <a:ext uri="{FF2B5EF4-FFF2-40B4-BE49-F238E27FC236}">
                <a16:creationId xmlns:a16="http://schemas.microsoft.com/office/drawing/2014/main" id="{E78E047D-626E-DAC7-A4F0-B4B59F6485E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01141" y="2279107"/>
            <a:ext cx="2287769" cy="2287769"/>
          </a:xfrm>
          <a:prstGeom prst="rect">
            <a:avLst/>
          </a:prstGeom>
        </p:spPr>
      </p:pic>
      <p:pic>
        <p:nvPicPr>
          <p:cNvPr id="18" name="Graphic 17">
            <a:extLst>
              <a:ext uri="{FF2B5EF4-FFF2-40B4-BE49-F238E27FC236}">
                <a16:creationId xmlns:a16="http://schemas.microsoft.com/office/drawing/2014/main" id="{C2F0633E-0B18-A3A1-0886-A69CEDD85A7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617012" y="4563547"/>
            <a:ext cx="2294453" cy="2294453"/>
          </a:xfrm>
          <a:prstGeom prst="rect">
            <a:avLst/>
          </a:prstGeom>
        </p:spPr>
      </p:pic>
      <p:pic>
        <p:nvPicPr>
          <p:cNvPr id="12" name="Graphic 11">
            <a:extLst>
              <a:ext uri="{FF2B5EF4-FFF2-40B4-BE49-F238E27FC236}">
                <a16:creationId xmlns:a16="http://schemas.microsoft.com/office/drawing/2014/main" id="{14DCEC65-39BC-BB32-62EE-CC724E43164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9903607" y="4566171"/>
            <a:ext cx="2294971" cy="2294971"/>
          </a:xfrm>
          <a:prstGeom prst="rect">
            <a:avLst/>
          </a:prstGeom>
        </p:spPr>
      </p:pic>
    </p:spTree>
    <p:extLst>
      <p:ext uri="{BB962C8B-B14F-4D97-AF65-F5344CB8AC3E}">
        <p14:creationId xmlns:p14="http://schemas.microsoft.com/office/powerpoint/2010/main" val="1868242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fbeeldingen en vormen">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B9F8765-6DF2-38D1-F58D-A1C4E97D5D32}"/>
              </a:ext>
            </a:extLst>
          </p:cNvPr>
          <p:cNvSpPr txBox="1"/>
          <p:nvPr userDrawn="1"/>
        </p:nvSpPr>
        <p:spPr>
          <a:xfrm>
            <a:off x="12317128" y="0"/>
            <a:ext cx="2794535" cy="60324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hier huisstijlvormen te plaatsen (per kader):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een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die goed past bij de kaderachtergrond en kopieer de vorm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pagina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15" name="Tijdelijke aanduiding voor afbeelding 14">
            <a:extLst>
              <a:ext uri="{FF2B5EF4-FFF2-40B4-BE49-F238E27FC236}">
                <a16:creationId xmlns:a16="http://schemas.microsoft.com/office/drawing/2014/main" id="{256A5361-A3AF-B2EF-BDAF-DA4B1D0942D4}"/>
              </a:ext>
            </a:extLst>
          </p:cNvPr>
          <p:cNvSpPr>
            <a:spLocks noGrp="1"/>
          </p:cNvSpPr>
          <p:nvPr>
            <p:ph type="pic" sz="quarter" idx="14"/>
          </p:nvPr>
        </p:nvSpPr>
        <p:spPr>
          <a:xfrm>
            <a:off x="0" y="0"/>
            <a:ext cx="3425825" cy="3427200"/>
          </a:xfrm>
          <a:solidFill>
            <a:schemeClr val="accent2">
              <a:lumMod val="10000"/>
              <a:lumOff val="90000"/>
            </a:schemeClr>
          </a:solidFill>
        </p:spPr>
        <p:txBody>
          <a:bodyPr>
            <a:normAutofit/>
          </a:bodyPr>
          <a:lstStyle>
            <a:lvl1pPr marL="0" indent="0" algn="ctr">
              <a:buNone/>
              <a:defRPr sz="1600"/>
            </a:lvl1pPr>
          </a:lstStyle>
          <a:p>
            <a:r>
              <a:rPr lang="nl-NL"/>
              <a:t>Klik op het pictogram als u een afbeelding wilt toevoegen</a:t>
            </a:r>
          </a:p>
        </p:txBody>
      </p:sp>
      <p:sp>
        <p:nvSpPr>
          <p:cNvPr id="16" name="Tijdelijke aanduiding voor afbeelding 14">
            <a:extLst>
              <a:ext uri="{FF2B5EF4-FFF2-40B4-BE49-F238E27FC236}">
                <a16:creationId xmlns:a16="http://schemas.microsoft.com/office/drawing/2014/main" id="{6A7F7F4C-9087-19A8-C61D-C357C5ABA7DC}"/>
              </a:ext>
            </a:extLst>
          </p:cNvPr>
          <p:cNvSpPr>
            <a:spLocks noGrp="1"/>
          </p:cNvSpPr>
          <p:nvPr>
            <p:ph type="pic" sz="quarter" idx="15"/>
          </p:nvPr>
        </p:nvSpPr>
        <p:spPr>
          <a:xfrm>
            <a:off x="6853200" y="-4881"/>
            <a:ext cx="5338800" cy="3427200"/>
          </a:xfrm>
          <a:solidFill>
            <a:schemeClr val="accent2">
              <a:lumMod val="10000"/>
              <a:lumOff val="90000"/>
            </a:schemeClr>
          </a:solidFill>
        </p:spPr>
        <p:txBody>
          <a:bodyPr>
            <a:normAutofit/>
          </a:bodyPr>
          <a:lstStyle>
            <a:lvl1pPr marL="0" indent="0" algn="ctr">
              <a:buNone/>
              <a:defRPr sz="1600"/>
            </a:lvl1pPr>
          </a:lstStyle>
          <a:p>
            <a:r>
              <a:rPr lang="nl-NL"/>
              <a:t>Klik op het pictogram als u een afbeelding wilt toevoegen</a:t>
            </a:r>
          </a:p>
        </p:txBody>
      </p:sp>
      <p:sp>
        <p:nvSpPr>
          <p:cNvPr id="17" name="Tijdelijke aanduiding voor afbeelding 14">
            <a:extLst>
              <a:ext uri="{FF2B5EF4-FFF2-40B4-BE49-F238E27FC236}">
                <a16:creationId xmlns:a16="http://schemas.microsoft.com/office/drawing/2014/main" id="{15C20B14-51AE-DD04-FBC8-D93D4D887DA1}"/>
              </a:ext>
            </a:extLst>
          </p:cNvPr>
          <p:cNvSpPr>
            <a:spLocks noGrp="1"/>
          </p:cNvSpPr>
          <p:nvPr>
            <p:ph type="pic" sz="quarter" idx="16"/>
          </p:nvPr>
        </p:nvSpPr>
        <p:spPr>
          <a:xfrm>
            <a:off x="0" y="3427200"/>
            <a:ext cx="5338800" cy="3430800"/>
          </a:xfrm>
          <a:solidFill>
            <a:schemeClr val="accent2">
              <a:lumMod val="10000"/>
              <a:lumOff val="90000"/>
            </a:schemeClr>
          </a:solidFill>
        </p:spPr>
        <p:txBody>
          <a:bodyPr>
            <a:normAutofit/>
          </a:bodyPr>
          <a:lstStyle>
            <a:lvl1pPr marL="0" indent="0" algn="ctr">
              <a:buNone/>
              <a:defRPr sz="1600"/>
            </a:lvl1pPr>
          </a:lstStyle>
          <a:p>
            <a:r>
              <a:rPr lang="nl-NL"/>
              <a:t>Klik op het pictogram als u een afbeelding wilt toevoegen</a:t>
            </a:r>
          </a:p>
        </p:txBody>
      </p:sp>
      <p:sp>
        <p:nvSpPr>
          <p:cNvPr id="18" name="Tijdelijke aanduiding voor afbeelding 14">
            <a:extLst>
              <a:ext uri="{FF2B5EF4-FFF2-40B4-BE49-F238E27FC236}">
                <a16:creationId xmlns:a16="http://schemas.microsoft.com/office/drawing/2014/main" id="{59EC7349-D9E4-0C14-D6F9-8CBD597B7696}"/>
              </a:ext>
            </a:extLst>
          </p:cNvPr>
          <p:cNvSpPr>
            <a:spLocks noGrp="1"/>
          </p:cNvSpPr>
          <p:nvPr>
            <p:ph type="pic" sz="quarter" idx="17"/>
          </p:nvPr>
        </p:nvSpPr>
        <p:spPr>
          <a:xfrm>
            <a:off x="8766175" y="3427200"/>
            <a:ext cx="3425825" cy="3430800"/>
          </a:xfrm>
          <a:solidFill>
            <a:schemeClr val="accent2">
              <a:lumMod val="10000"/>
              <a:lumOff val="90000"/>
            </a:schemeClr>
          </a:solidFill>
        </p:spPr>
        <p:txBody>
          <a:bodyPr>
            <a:normAutofit/>
          </a:bodyPr>
          <a:lstStyle>
            <a:lvl1pPr marL="0" indent="0" algn="ctr">
              <a:buNone/>
              <a:defRPr sz="1600"/>
            </a:lvl1pPr>
          </a:lstStyle>
          <a:p>
            <a:r>
              <a:rPr lang="nl-NL"/>
              <a:t>Klik op het pictogram als u een afbeelding wilt toevoegen</a:t>
            </a:r>
          </a:p>
        </p:txBody>
      </p:sp>
      <p:pic>
        <p:nvPicPr>
          <p:cNvPr id="4" name="Graphic 3">
            <a:extLst>
              <a:ext uri="{FF2B5EF4-FFF2-40B4-BE49-F238E27FC236}">
                <a16:creationId xmlns:a16="http://schemas.microsoft.com/office/drawing/2014/main" id="{DEF692E1-B0B6-874D-22C6-4E2CE8F3B6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30754" y="6681"/>
            <a:ext cx="3422319" cy="3422319"/>
          </a:xfrm>
          <a:prstGeom prst="rect">
            <a:avLst/>
          </a:prstGeom>
        </p:spPr>
      </p:pic>
      <p:pic>
        <p:nvPicPr>
          <p:cNvPr id="5" name="Graphic 4">
            <a:extLst>
              <a:ext uri="{FF2B5EF4-FFF2-40B4-BE49-F238E27FC236}">
                <a16:creationId xmlns:a16="http://schemas.microsoft.com/office/drawing/2014/main" id="{D10B13FF-1F7E-1657-6683-C0C5677A1C8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38799" y="3435681"/>
            <a:ext cx="3422319" cy="3422319"/>
          </a:xfrm>
          <a:prstGeom prst="rect">
            <a:avLst/>
          </a:prstGeom>
        </p:spPr>
      </p:pic>
    </p:spTree>
    <p:extLst>
      <p:ext uri="{BB962C8B-B14F-4D97-AF65-F5344CB8AC3E}">
        <p14:creationId xmlns:p14="http://schemas.microsoft.com/office/powerpoint/2010/main" val="1850315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D71F4C19-905F-16CB-DFC1-EC5145A739E8}"/>
              </a:ext>
            </a:extLst>
          </p:cNvPr>
          <p:cNvSpPr>
            <a:spLocks noGrp="1"/>
          </p:cNvSpPr>
          <p:nvPr>
            <p:ph type="body" sz="quarter" idx="11" hasCustomPrompt="1"/>
          </p:nvPr>
        </p:nvSpPr>
        <p:spPr>
          <a:xfrm>
            <a:off x="2278743" y="1542228"/>
            <a:ext cx="7712810" cy="3310079"/>
          </a:xfrm>
        </p:spPr>
        <p:txBody>
          <a:bodyPr anchor="ctr" anchorCtr="0">
            <a:normAutofit/>
          </a:bodyPr>
          <a:lstStyle>
            <a:lvl1pPr marL="0" indent="0">
              <a:lnSpc>
                <a:spcPct val="107000"/>
              </a:lnSpc>
              <a:spcBef>
                <a:spcPts val="0"/>
              </a:spcBef>
              <a:buNone/>
              <a:defRPr sz="4000">
                <a:solidFill>
                  <a:schemeClr val="tx1"/>
                </a:solidFill>
                <a:latin typeface="Cooper Lt BT" panose="0208050304030B020404" pitchFamily="18" charset="0"/>
              </a:defRPr>
            </a:lvl1pPr>
            <a:lvl2pPr marL="457200" indent="0">
              <a:buNone/>
              <a:defRPr sz="4000">
                <a:solidFill>
                  <a:schemeClr val="tx1"/>
                </a:solidFill>
                <a:latin typeface="Cooper Lt BT" panose="0208050304030B020404" pitchFamily="18" charset="0"/>
              </a:defRPr>
            </a:lvl2pPr>
            <a:lvl3pPr marL="914400" indent="0">
              <a:buNone/>
              <a:defRPr sz="4000">
                <a:solidFill>
                  <a:schemeClr val="tx1"/>
                </a:solidFill>
                <a:latin typeface="Cooper Lt BT" panose="0208050304030B020404" pitchFamily="18" charset="0"/>
              </a:defRPr>
            </a:lvl3pPr>
            <a:lvl4pPr marL="1371600" indent="0">
              <a:buNone/>
              <a:defRPr sz="4000">
                <a:solidFill>
                  <a:schemeClr val="tx1"/>
                </a:solidFill>
                <a:latin typeface="Cooper Lt BT" panose="0208050304030B020404" pitchFamily="18" charset="0"/>
              </a:defRPr>
            </a:lvl4pPr>
            <a:lvl5pPr marL="1828800" indent="0">
              <a:buNone/>
              <a:defRPr sz="4000">
                <a:solidFill>
                  <a:schemeClr val="tx1"/>
                </a:solidFill>
                <a:latin typeface="Cooper Lt BT" panose="0208050304030B020404" pitchFamily="18" charset="0"/>
              </a:defRPr>
            </a:lvl5pPr>
          </a:lstStyle>
          <a:p>
            <a:pPr lvl="0"/>
            <a:r>
              <a:rPr lang="nl-NL"/>
              <a:t>[quote]</a:t>
            </a:r>
          </a:p>
        </p:txBody>
      </p:sp>
      <p:sp>
        <p:nvSpPr>
          <p:cNvPr id="5" name="Tijdelijke aanduiding voor dianummer 4">
            <a:extLst>
              <a:ext uri="{FF2B5EF4-FFF2-40B4-BE49-F238E27FC236}">
                <a16:creationId xmlns:a16="http://schemas.microsoft.com/office/drawing/2014/main" id="{F38214CE-2914-AABC-1FC7-658B39A367D7}"/>
              </a:ext>
            </a:extLst>
          </p:cNvPr>
          <p:cNvSpPr>
            <a:spLocks noGrp="1"/>
          </p:cNvSpPr>
          <p:nvPr>
            <p:ph type="sldNum" sz="quarter" idx="10"/>
          </p:nvPr>
        </p:nvSpPr>
        <p:spPr/>
        <p:txBody>
          <a:bodyPr/>
          <a:lstStyle/>
          <a:p>
            <a:fld id="{51C5D536-50B7-4CE6-B44E-3B56F0A7BD1A}" type="slidenum">
              <a:rPr lang="nl-NL" smtClean="0"/>
              <a:pPr/>
              <a:t>‹nr.›</a:t>
            </a:fld>
            <a:endParaRPr lang="nl-NL"/>
          </a:p>
        </p:txBody>
      </p:sp>
      <p:sp>
        <p:nvSpPr>
          <p:cNvPr id="2" name="Tekstvak 1">
            <a:extLst>
              <a:ext uri="{FF2B5EF4-FFF2-40B4-BE49-F238E27FC236}">
                <a16:creationId xmlns:a16="http://schemas.microsoft.com/office/drawing/2014/main" id="{34FBDCF1-73B5-BA2F-CF21-7095B4245FF2}"/>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rechtsonder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pic>
        <p:nvPicPr>
          <p:cNvPr id="4" name="Graphic 3">
            <a:extLst>
              <a:ext uri="{FF2B5EF4-FFF2-40B4-BE49-F238E27FC236}">
                <a16:creationId xmlns:a16="http://schemas.microsoft.com/office/drawing/2014/main" id="{49174CDC-8052-FFBA-877F-942B35AB9F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5481" y="4781481"/>
            <a:ext cx="2076519" cy="2076519"/>
          </a:xfrm>
          <a:prstGeom prst="rect">
            <a:avLst/>
          </a:prstGeom>
        </p:spPr>
      </p:pic>
      <p:pic>
        <p:nvPicPr>
          <p:cNvPr id="6" name="Logo">
            <a:extLst>
              <a:ext uri="{FF2B5EF4-FFF2-40B4-BE49-F238E27FC236}">
                <a16:creationId xmlns:a16="http://schemas.microsoft.com/office/drawing/2014/main" id="{F735F1B6-FD39-5B14-05FC-B5EC9A754A8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000" y="510292"/>
            <a:ext cx="1728000" cy="589680"/>
          </a:xfrm>
          <a:prstGeom prst="rect">
            <a:avLst/>
          </a:prstGeom>
        </p:spPr>
      </p:pic>
    </p:spTree>
    <p:extLst>
      <p:ext uri="{BB962C8B-B14F-4D97-AF65-F5344CB8AC3E}">
        <p14:creationId xmlns:p14="http://schemas.microsoft.com/office/powerpoint/2010/main" val="3888850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ppen">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0F3CBD7B-4E02-DC08-0627-028D8E2F2CDA}"/>
              </a:ext>
            </a:extLst>
          </p:cNvPr>
          <p:cNvSpPr>
            <a:spLocks noGrp="1"/>
          </p:cNvSpPr>
          <p:nvPr>
            <p:ph type="sldNum" sz="quarter" idx="10"/>
          </p:nvPr>
        </p:nvSpPr>
        <p:spPr/>
        <p:txBody>
          <a:bodyPr/>
          <a:lstStyle/>
          <a:p>
            <a:fld id="{51C5D536-50B7-4CE6-B44E-3B56F0A7BD1A}" type="slidenum">
              <a:rPr lang="nl-NL" smtClean="0"/>
              <a:pPr/>
              <a:t>‹nr.›</a:t>
            </a:fld>
            <a:endParaRPr lang="nl-NL"/>
          </a:p>
        </p:txBody>
      </p:sp>
      <p:sp>
        <p:nvSpPr>
          <p:cNvPr id="6" name="Tekstvak 5">
            <a:extLst>
              <a:ext uri="{FF2B5EF4-FFF2-40B4-BE49-F238E27FC236}">
                <a16:creationId xmlns:a16="http://schemas.microsoft.com/office/drawing/2014/main" id="{BF84485D-D36B-47FA-E030-96B8CFBD8FF7}"/>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links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7" name="Titel 6">
            <a:extLst>
              <a:ext uri="{FF2B5EF4-FFF2-40B4-BE49-F238E27FC236}">
                <a16:creationId xmlns:a16="http://schemas.microsoft.com/office/drawing/2014/main" id="{B6C3B928-45CC-1139-BCEA-69F47ED8F48E}"/>
              </a:ext>
            </a:extLst>
          </p:cNvPr>
          <p:cNvSpPr>
            <a:spLocks noGrp="1"/>
          </p:cNvSpPr>
          <p:nvPr>
            <p:ph type="title" hasCustomPrompt="1"/>
          </p:nvPr>
        </p:nvSpPr>
        <p:spPr>
          <a:xfrm>
            <a:off x="5562600" y="901700"/>
            <a:ext cx="5638800" cy="553998"/>
          </a:xfrm>
        </p:spPr>
        <p:txBody>
          <a:bodyPr/>
          <a:lstStyle>
            <a:lvl1pPr>
              <a:defRPr/>
            </a:lvl1pPr>
          </a:lstStyle>
          <a:p>
            <a:r>
              <a:rPr lang="nl-NL"/>
              <a:t>[titel]</a:t>
            </a:r>
          </a:p>
        </p:txBody>
      </p:sp>
      <p:sp>
        <p:nvSpPr>
          <p:cNvPr id="9" name="Tijdelijke aanduiding voor tekst 8">
            <a:extLst>
              <a:ext uri="{FF2B5EF4-FFF2-40B4-BE49-F238E27FC236}">
                <a16:creationId xmlns:a16="http://schemas.microsoft.com/office/drawing/2014/main" id="{4F07B35C-E7A5-73EB-7FE1-840DF1C52B33}"/>
              </a:ext>
            </a:extLst>
          </p:cNvPr>
          <p:cNvSpPr>
            <a:spLocks noGrp="1"/>
          </p:cNvSpPr>
          <p:nvPr>
            <p:ph type="body" sz="quarter" idx="13"/>
          </p:nvPr>
        </p:nvSpPr>
        <p:spPr>
          <a:xfrm>
            <a:off x="5502275" y="1578688"/>
            <a:ext cx="5715000" cy="1008062"/>
          </a:xfrm>
          <a:prstGeom prst="roundRect">
            <a:avLst>
              <a:gd name="adj" fmla="val 8163"/>
            </a:avLst>
          </a:prstGeom>
          <a:solidFill>
            <a:schemeClr val="accent2">
              <a:lumMod val="10000"/>
              <a:lumOff val="90000"/>
            </a:schemeClr>
          </a:solidFill>
        </p:spPr>
        <p:txBody>
          <a:bodyPr lIns="1296000" rIns="180000" anchor="ctr" anchorCtr="0">
            <a:noAutofit/>
          </a:bodyPr>
          <a:lstStyle>
            <a:lvl1pPr marL="0" indent="0">
              <a:spcBef>
                <a:spcPts val="0"/>
              </a:spcBef>
              <a:buNone/>
              <a:defRPr sz="1600"/>
            </a:lvl1pPr>
          </a:lstStyle>
          <a:p>
            <a:pPr lvl="0"/>
            <a:r>
              <a:rPr lang="nl-NL"/>
              <a:t>Klikken om de tekststijl van het model te bewerken</a:t>
            </a:r>
          </a:p>
        </p:txBody>
      </p:sp>
      <p:sp>
        <p:nvSpPr>
          <p:cNvPr id="11" name="Tijdelijke aanduiding voor afbeelding 10">
            <a:extLst>
              <a:ext uri="{FF2B5EF4-FFF2-40B4-BE49-F238E27FC236}">
                <a16:creationId xmlns:a16="http://schemas.microsoft.com/office/drawing/2014/main" id="{546C9DEF-02B6-6394-986C-51709E0BFCD4}"/>
              </a:ext>
            </a:extLst>
          </p:cNvPr>
          <p:cNvSpPr>
            <a:spLocks noGrp="1"/>
          </p:cNvSpPr>
          <p:nvPr>
            <p:ph type="pic" sz="quarter" idx="14" hasCustomPrompt="1"/>
          </p:nvPr>
        </p:nvSpPr>
        <p:spPr>
          <a:xfrm>
            <a:off x="5670596" y="1686719"/>
            <a:ext cx="874504" cy="792000"/>
          </a:xfrm>
        </p:spPr>
        <p:txBody>
          <a:bodyPr>
            <a:normAutofit/>
          </a:bodyPr>
          <a:lstStyle>
            <a:lvl1pPr marL="0" indent="0" algn="ctr">
              <a:buNone/>
              <a:defRPr sz="1400"/>
            </a:lvl1pPr>
          </a:lstStyle>
          <a:p>
            <a:r>
              <a:rPr lang="nl-NL"/>
              <a:t>icon</a:t>
            </a:r>
          </a:p>
        </p:txBody>
      </p:sp>
      <p:sp>
        <p:nvSpPr>
          <p:cNvPr id="12" name="Tijdelijke aanduiding voor tekst 8">
            <a:extLst>
              <a:ext uri="{FF2B5EF4-FFF2-40B4-BE49-F238E27FC236}">
                <a16:creationId xmlns:a16="http://schemas.microsoft.com/office/drawing/2014/main" id="{F4EC8C2E-FF8E-A6A4-5B04-CDF621D85DC0}"/>
              </a:ext>
            </a:extLst>
          </p:cNvPr>
          <p:cNvSpPr>
            <a:spLocks noGrp="1"/>
          </p:cNvSpPr>
          <p:nvPr>
            <p:ph type="body" sz="quarter" idx="15"/>
          </p:nvPr>
        </p:nvSpPr>
        <p:spPr>
          <a:xfrm>
            <a:off x="5502275" y="2840077"/>
            <a:ext cx="5715000" cy="1008062"/>
          </a:xfrm>
          <a:prstGeom prst="roundRect">
            <a:avLst>
              <a:gd name="adj" fmla="val 8163"/>
            </a:avLst>
          </a:prstGeom>
          <a:solidFill>
            <a:schemeClr val="accent2">
              <a:lumMod val="10000"/>
              <a:lumOff val="90000"/>
            </a:schemeClr>
          </a:solidFill>
        </p:spPr>
        <p:txBody>
          <a:bodyPr lIns="1296000" rIns="180000" anchor="ctr" anchorCtr="0">
            <a:noAutofit/>
          </a:bodyPr>
          <a:lstStyle>
            <a:lvl1pPr marL="0" indent="0">
              <a:spcBef>
                <a:spcPts val="0"/>
              </a:spcBef>
              <a:buNone/>
              <a:defRPr sz="1600"/>
            </a:lvl1pPr>
          </a:lstStyle>
          <a:p>
            <a:pPr lvl="0"/>
            <a:r>
              <a:rPr lang="nl-NL"/>
              <a:t>Klikken om de tekststijl van het model te bewerken</a:t>
            </a:r>
          </a:p>
        </p:txBody>
      </p:sp>
      <p:sp>
        <p:nvSpPr>
          <p:cNvPr id="14" name="Tijdelijke aanduiding voor tekst 8">
            <a:extLst>
              <a:ext uri="{FF2B5EF4-FFF2-40B4-BE49-F238E27FC236}">
                <a16:creationId xmlns:a16="http://schemas.microsoft.com/office/drawing/2014/main" id="{64DCBBF4-CBEC-FDAF-5F3B-12AC37FADAA1}"/>
              </a:ext>
            </a:extLst>
          </p:cNvPr>
          <p:cNvSpPr>
            <a:spLocks noGrp="1"/>
          </p:cNvSpPr>
          <p:nvPr>
            <p:ph type="body" sz="quarter" idx="17"/>
          </p:nvPr>
        </p:nvSpPr>
        <p:spPr>
          <a:xfrm>
            <a:off x="5502275" y="4101466"/>
            <a:ext cx="5715000" cy="1008062"/>
          </a:xfrm>
          <a:prstGeom prst="roundRect">
            <a:avLst>
              <a:gd name="adj" fmla="val 8163"/>
            </a:avLst>
          </a:prstGeom>
          <a:solidFill>
            <a:schemeClr val="accent2">
              <a:lumMod val="10000"/>
              <a:lumOff val="90000"/>
            </a:schemeClr>
          </a:solidFill>
        </p:spPr>
        <p:txBody>
          <a:bodyPr lIns="1296000" rIns="180000" anchor="ctr" anchorCtr="0">
            <a:noAutofit/>
          </a:bodyPr>
          <a:lstStyle>
            <a:lvl1pPr marL="0" indent="0">
              <a:spcBef>
                <a:spcPts val="0"/>
              </a:spcBef>
              <a:buNone/>
              <a:defRPr sz="1600"/>
            </a:lvl1pPr>
          </a:lstStyle>
          <a:p>
            <a:pPr lvl="0"/>
            <a:r>
              <a:rPr lang="nl-NL"/>
              <a:t>Klikken om de tekststijl van het model te bewerken</a:t>
            </a:r>
          </a:p>
        </p:txBody>
      </p:sp>
      <p:sp>
        <p:nvSpPr>
          <p:cNvPr id="15" name="Tijdelijke aanduiding voor afbeelding 10">
            <a:extLst>
              <a:ext uri="{FF2B5EF4-FFF2-40B4-BE49-F238E27FC236}">
                <a16:creationId xmlns:a16="http://schemas.microsoft.com/office/drawing/2014/main" id="{36758B46-503D-FB72-F122-FC14CF759242}"/>
              </a:ext>
            </a:extLst>
          </p:cNvPr>
          <p:cNvSpPr>
            <a:spLocks noGrp="1"/>
          </p:cNvSpPr>
          <p:nvPr>
            <p:ph type="pic" sz="quarter" idx="18" hasCustomPrompt="1"/>
          </p:nvPr>
        </p:nvSpPr>
        <p:spPr>
          <a:xfrm>
            <a:off x="5658748" y="4209497"/>
            <a:ext cx="886352" cy="792000"/>
          </a:xfrm>
        </p:spPr>
        <p:txBody>
          <a:bodyPr>
            <a:normAutofit/>
          </a:bodyPr>
          <a:lstStyle>
            <a:lvl1pPr marL="0" indent="0" algn="ctr">
              <a:buNone/>
              <a:defRPr sz="1400"/>
            </a:lvl1pPr>
          </a:lstStyle>
          <a:p>
            <a:r>
              <a:rPr lang="nl-NL"/>
              <a:t>icon</a:t>
            </a:r>
          </a:p>
        </p:txBody>
      </p:sp>
      <p:sp>
        <p:nvSpPr>
          <p:cNvPr id="16" name="Tijdelijke aanduiding voor tekst 8">
            <a:extLst>
              <a:ext uri="{FF2B5EF4-FFF2-40B4-BE49-F238E27FC236}">
                <a16:creationId xmlns:a16="http://schemas.microsoft.com/office/drawing/2014/main" id="{93D2FE1D-B7AC-B75D-8293-1C1F3ADBA5FC}"/>
              </a:ext>
            </a:extLst>
          </p:cNvPr>
          <p:cNvSpPr>
            <a:spLocks noGrp="1"/>
          </p:cNvSpPr>
          <p:nvPr>
            <p:ph type="body" sz="quarter" idx="19"/>
          </p:nvPr>
        </p:nvSpPr>
        <p:spPr>
          <a:xfrm>
            <a:off x="5502275" y="5362856"/>
            <a:ext cx="5715000" cy="1008062"/>
          </a:xfrm>
          <a:prstGeom prst="roundRect">
            <a:avLst>
              <a:gd name="adj" fmla="val 8163"/>
            </a:avLst>
          </a:prstGeom>
          <a:solidFill>
            <a:schemeClr val="accent2">
              <a:lumMod val="10000"/>
              <a:lumOff val="90000"/>
            </a:schemeClr>
          </a:solidFill>
        </p:spPr>
        <p:txBody>
          <a:bodyPr lIns="1296000" rIns="180000" anchor="ctr" anchorCtr="0">
            <a:noAutofit/>
          </a:bodyPr>
          <a:lstStyle>
            <a:lvl1pPr marL="0" indent="0">
              <a:spcBef>
                <a:spcPts val="0"/>
              </a:spcBef>
              <a:buNone/>
              <a:defRPr sz="1600"/>
            </a:lvl1pPr>
          </a:lstStyle>
          <a:p>
            <a:pPr lvl="0"/>
            <a:r>
              <a:rPr lang="nl-NL"/>
              <a:t>Klikken om de tekststijl van het model te bewerken</a:t>
            </a:r>
          </a:p>
        </p:txBody>
      </p:sp>
      <p:sp>
        <p:nvSpPr>
          <p:cNvPr id="17" name="Tijdelijke aanduiding voor afbeelding 10">
            <a:extLst>
              <a:ext uri="{FF2B5EF4-FFF2-40B4-BE49-F238E27FC236}">
                <a16:creationId xmlns:a16="http://schemas.microsoft.com/office/drawing/2014/main" id="{230CE660-38CB-7751-DD66-1F4F15A017B6}"/>
              </a:ext>
            </a:extLst>
          </p:cNvPr>
          <p:cNvSpPr>
            <a:spLocks noGrp="1"/>
          </p:cNvSpPr>
          <p:nvPr>
            <p:ph type="pic" sz="quarter" idx="20" hasCustomPrompt="1"/>
          </p:nvPr>
        </p:nvSpPr>
        <p:spPr>
          <a:xfrm>
            <a:off x="5658748" y="5470887"/>
            <a:ext cx="886352" cy="792000"/>
          </a:xfrm>
        </p:spPr>
        <p:txBody>
          <a:bodyPr>
            <a:normAutofit/>
          </a:bodyPr>
          <a:lstStyle>
            <a:lvl1pPr marL="0" indent="0" algn="ctr">
              <a:buNone/>
              <a:defRPr sz="1400"/>
            </a:lvl1pPr>
          </a:lstStyle>
          <a:p>
            <a:r>
              <a:rPr lang="nl-NL"/>
              <a:t>icon</a:t>
            </a:r>
          </a:p>
        </p:txBody>
      </p:sp>
      <p:sp>
        <p:nvSpPr>
          <p:cNvPr id="2" name="Tijdelijke aanduiding voor afbeelding 10">
            <a:extLst>
              <a:ext uri="{FF2B5EF4-FFF2-40B4-BE49-F238E27FC236}">
                <a16:creationId xmlns:a16="http://schemas.microsoft.com/office/drawing/2014/main" id="{7F0ECBE5-06A9-283B-0AE8-D046347B8914}"/>
              </a:ext>
            </a:extLst>
          </p:cNvPr>
          <p:cNvSpPr>
            <a:spLocks noGrp="1"/>
          </p:cNvSpPr>
          <p:nvPr>
            <p:ph type="pic" sz="quarter" idx="21" hasCustomPrompt="1"/>
          </p:nvPr>
        </p:nvSpPr>
        <p:spPr>
          <a:xfrm>
            <a:off x="5658748" y="2948108"/>
            <a:ext cx="874504" cy="792000"/>
          </a:xfrm>
        </p:spPr>
        <p:txBody>
          <a:bodyPr>
            <a:normAutofit/>
          </a:bodyPr>
          <a:lstStyle>
            <a:lvl1pPr marL="0" indent="0" algn="ctr">
              <a:buNone/>
              <a:defRPr sz="1400"/>
            </a:lvl1pPr>
          </a:lstStyle>
          <a:p>
            <a:r>
              <a:rPr lang="nl-NL"/>
              <a:t>icon</a:t>
            </a:r>
          </a:p>
        </p:txBody>
      </p:sp>
      <p:pic>
        <p:nvPicPr>
          <p:cNvPr id="10" name="Graphic 9">
            <a:extLst>
              <a:ext uri="{FF2B5EF4-FFF2-40B4-BE49-F238E27FC236}">
                <a16:creationId xmlns:a16="http://schemas.microsoft.com/office/drawing/2014/main" id="{12A9EE8A-5F9B-7080-01C8-5E7132F7B6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800172"/>
            <a:ext cx="4611472" cy="4602587"/>
          </a:xfrm>
          <a:prstGeom prst="rect">
            <a:avLst/>
          </a:prstGeom>
        </p:spPr>
      </p:pic>
      <p:pic>
        <p:nvPicPr>
          <p:cNvPr id="4" name="Logo">
            <a:extLst>
              <a:ext uri="{FF2B5EF4-FFF2-40B4-BE49-F238E27FC236}">
                <a16:creationId xmlns:a16="http://schemas.microsoft.com/office/drawing/2014/main" id="{EF2E285B-F244-A22E-7F24-8783419E89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000" y="510292"/>
            <a:ext cx="1728000" cy="589680"/>
          </a:xfrm>
          <a:prstGeom prst="rect">
            <a:avLst/>
          </a:prstGeom>
        </p:spPr>
      </p:pic>
    </p:spTree>
    <p:extLst>
      <p:ext uri="{BB962C8B-B14F-4D97-AF65-F5344CB8AC3E}">
        <p14:creationId xmlns:p14="http://schemas.microsoft.com/office/powerpoint/2010/main" val="3688675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kst en vorm-blokken">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B9F8765-6DF2-38D1-F58D-A1C4E97D5D32}"/>
              </a:ext>
            </a:extLst>
          </p:cNvPr>
          <p:cNvSpPr txBox="1"/>
          <p:nvPr userDrawn="1"/>
        </p:nvSpPr>
        <p:spPr>
          <a:xfrm>
            <a:off x="12317128" y="0"/>
            <a:ext cx="2794535" cy="60324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hier huisstijlvormen te plaatsen (per kader):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een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die goed past bij de kaderachtergrond en kopieer de vorm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pagina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11" name="Tijdelijke aanduiding voor tekst 8">
            <a:extLst>
              <a:ext uri="{FF2B5EF4-FFF2-40B4-BE49-F238E27FC236}">
                <a16:creationId xmlns:a16="http://schemas.microsoft.com/office/drawing/2014/main" id="{83D14173-2CD4-890E-EE80-8638CC9F4062}"/>
              </a:ext>
            </a:extLst>
          </p:cNvPr>
          <p:cNvSpPr>
            <a:spLocks noGrp="1"/>
          </p:cNvSpPr>
          <p:nvPr>
            <p:ph type="body" sz="quarter" idx="17"/>
          </p:nvPr>
        </p:nvSpPr>
        <p:spPr>
          <a:xfrm>
            <a:off x="900113" y="1809750"/>
            <a:ext cx="6257771" cy="3987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4" name="Tijdelijke aanduiding voor dianummer 13">
            <a:extLst>
              <a:ext uri="{FF2B5EF4-FFF2-40B4-BE49-F238E27FC236}">
                <a16:creationId xmlns:a16="http://schemas.microsoft.com/office/drawing/2014/main" id="{C0B807FF-4407-BC93-D943-1B6AF3166558}"/>
              </a:ext>
            </a:extLst>
          </p:cNvPr>
          <p:cNvSpPr>
            <a:spLocks noGrp="1"/>
          </p:cNvSpPr>
          <p:nvPr>
            <p:ph type="sldNum" sz="quarter" idx="18"/>
          </p:nvPr>
        </p:nvSpPr>
        <p:spPr/>
        <p:txBody>
          <a:bodyPr/>
          <a:lstStyle/>
          <a:p>
            <a:fld id="{51C5D536-50B7-4CE6-B44E-3B56F0A7BD1A}" type="slidenum">
              <a:rPr lang="nl-NL" smtClean="0"/>
              <a:pPr/>
              <a:t>‹nr.›</a:t>
            </a:fld>
            <a:endParaRPr lang="nl-NL"/>
          </a:p>
        </p:txBody>
      </p:sp>
      <p:sp>
        <p:nvSpPr>
          <p:cNvPr id="15" name="Titel 14">
            <a:extLst>
              <a:ext uri="{FF2B5EF4-FFF2-40B4-BE49-F238E27FC236}">
                <a16:creationId xmlns:a16="http://schemas.microsoft.com/office/drawing/2014/main" id="{B0FF9C61-FA47-4C8A-128D-7B90B2103CCF}"/>
              </a:ext>
            </a:extLst>
          </p:cNvPr>
          <p:cNvSpPr>
            <a:spLocks noGrp="1"/>
          </p:cNvSpPr>
          <p:nvPr>
            <p:ph type="title"/>
          </p:nvPr>
        </p:nvSpPr>
        <p:spPr>
          <a:xfrm>
            <a:off x="900000" y="901700"/>
            <a:ext cx="6257771" cy="553998"/>
          </a:xfrm>
        </p:spPr>
        <p:txBody>
          <a:bodyPr/>
          <a:lstStyle/>
          <a:p>
            <a:r>
              <a:rPr lang="nl-NL"/>
              <a:t>Klik om stijl te bewerken</a:t>
            </a:r>
          </a:p>
        </p:txBody>
      </p:sp>
      <p:pic>
        <p:nvPicPr>
          <p:cNvPr id="5" name="Graphic 4">
            <a:extLst>
              <a:ext uri="{FF2B5EF4-FFF2-40B4-BE49-F238E27FC236}">
                <a16:creationId xmlns:a16="http://schemas.microsoft.com/office/drawing/2014/main" id="{AAF971B3-DD08-A737-430D-E5CD90CA7E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18507" y="-935"/>
            <a:ext cx="2285999" cy="2285999"/>
          </a:xfrm>
          <a:prstGeom prst="rect">
            <a:avLst/>
          </a:prstGeom>
        </p:spPr>
      </p:pic>
      <p:pic>
        <p:nvPicPr>
          <p:cNvPr id="9" name="Graphic 8">
            <a:extLst>
              <a:ext uri="{FF2B5EF4-FFF2-40B4-BE49-F238E27FC236}">
                <a16:creationId xmlns:a16="http://schemas.microsoft.com/office/drawing/2014/main" id="{E60B8CA3-D0E8-D4AE-7886-1141CA324F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02264" y="0"/>
            <a:ext cx="2285998" cy="2285998"/>
          </a:xfrm>
          <a:prstGeom prst="rect">
            <a:avLst/>
          </a:prstGeom>
        </p:spPr>
      </p:pic>
      <p:pic>
        <p:nvPicPr>
          <p:cNvPr id="13" name="Graphic 12">
            <a:extLst>
              <a:ext uri="{FF2B5EF4-FFF2-40B4-BE49-F238E27FC236}">
                <a16:creationId xmlns:a16="http://schemas.microsoft.com/office/drawing/2014/main" id="{DB0AB541-F90D-30FF-9532-3A02CE96CB5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619477" y="2285994"/>
            <a:ext cx="2284130" cy="2284130"/>
          </a:xfrm>
          <a:prstGeom prst="rect">
            <a:avLst/>
          </a:prstGeom>
        </p:spPr>
      </p:pic>
      <p:pic>
        <p:nvPicPr>
          <p:cNvPr id="16" name="Graphic 15">
            <a:extLst>
              <a:ext uri="{FF2B5EF4-FFF2-40B4-BE49-F238E27FC236}">
                <a16:creationId xmlns:a16="http://schemas.microsoft.com/office/drawing/2014/main" id="{E78E047D-626E-DAC7-A4F0-B4B59F6485E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01141" y="2279107"/>
            <a:ext cx="2287769" cy="2287769"/>
          </a:xfrm>
          <a:prstGeom prst="rect">
            <a:avLst/>
          </a:prstGeom>
        </p:spPr>
      </p:pic>
      <p:pic>
        <p:nvPicPr>
          <p:cNvPr id="18" name="Graphic 17">
            <a:extLst>
              <a:ext uri="{FF2B5EF4-FFF2-40B4-BE49-F238E27FC236}">
                <a16:creationId xmlns:a16="http://schemas.microsoft.com/office/drawing/2014/main" id="{C2F0633E-0B18-A3A1-0886-A69CEDD85A7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617012" y="4563547"/>
            <a:ext cx="2294453" cy="2294453"/>
          </a:xfrm>
          <a:prstGeom prst="rect">
            <a:avLst/>
          </a:prstGeom>
        </p:spPr>
      </p:pic>
      <p:pic>
        <p:nvPicPr>
          <p:cNvPr id="12" name="Graphic 11">
            <a:extLst>
              <a:ext uri="{FF2B5EF4-FFF2-40B4-BE49-F238E27FC236}">
                <a16:creationId xmlns:a16="http://schemas.microsoft.com/office/drawing/2014/main" id="{14DCEC65-39BC-BB32-62EE-CC724E43164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9903607" y="4566171"/>
            <a:ext cx="2294971" cy="2294971"/>
          </a:xfrm>
          <a:prstGeom prst="rect">
            <a:avLst/>
          </a:prstGeom>
        </p:spPr>
      </p:pic>
    </p:spTree>
    <p:extLst>
      <p:ext uri="{BB962C8B-B14F-4D97-AF65-F5344CB8AC3E}">
        <p14:creationId xmlns:p14="http://schemas.microsoft.com/office/powerpoint/2010/main" val="1868242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fbeeldingen en vormen">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B9F8765-6DF2-38D1-F58D-A1C4E97D5D32}"/>
              </a:ext>
            </a:extLst>
          </p:cNvPr>
          <p:cNvSpPr txBox="1"/>
          <p:nvPr userDrawn="1"/>
        </p:nvSpPr>
        <p:spPr>
          <a:xfrm>
            <a:off x="12317128" y="0"/>
            <a:ext cx="2794535" cy="60324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hier huisstijlvormen te plaatsen (per kader):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een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die goed past bij de kaderachtergrond en kopieer de vorm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pagina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15" name="Tijdelijke aanduiding voor afbeelding 14">
            <a:extLst>
              <a:ext uri="{FF2B5EF4-FFF2-40B4-BE49-F238E27FC236}">
                <a16:creationId xmlns:a16="http://schemas.microsoft.com/office/drawing/2014/main" id="{256A5361-A3AF-B2EF-BDAF-DA4B1D0942D4}"/>
              </a:ext>
            </a:extLst>
          </p:cNvPr>
          <p:cNvSpPr>
            <a:spLocks noGrp="1"/>
          </p:cNvSpPr>
          <p:nvPr>
            <p:ph type="pic" sz="quarter" idx="14"/>
          </p:nvPr>
        </p:nvSpPr>
        <p:spPr>
          <a:xfrm>
            <a:off x="0" y="0"/>
            <a:ext cx="3425825" cy="3427200"/>
          </a:xfrm>
          <a:solidFill>
            <a:schemeClr val="accent2">
              <a:lumMod val="10000"/>
              <a:lumOff val="90000"/>
            </a:schemeClr>
          </a:solidFill>
        </p:spPr>
        <p:txBody>
          <a:bodyPr>
            <a:normAutofit/>
          </a:bodyPr>
          <a:lstStyle>
            <a:lvl1pPr marL="0" indent="0" algn="ctr">
              <a:buNone/>
              <a:defRPr sz="1600"/>
            </a:lvl1pPr>
          </a:lstStyle>
          <a:p>
            <a:r>
              <a:rPr lang="nl-NL"/>
              <a:t>Klik op het pictogram als u een afbeelding wilt toevoegen</a:t>
            </a:r>
          </a:p>
        </p:txBody>
      </p:sp>
      <p:sp>
        <p:nvSpPr>
          <p:cNvPr id="16" name="Tijdelijke aanduiding voor afbeelding 14">
            <a:extLst>
              <a:ext uri="{FF2B5EF4-FFF2-40B4-BE49-F238E27FC236}">
                <a16:creationId xmlns:a16="http://schemas.microsoft.com/office/drawing/2014/main" id="{6A7F7F4C-9087-19A8-C61D-C357C5ABA7DC}"/>
              </a:ext>
            </a:extLst>
          </p:cNvPr>
          <p:cNvSpPr>
            <a:spLocks noGrp="1"/>
          </p:cNvSpPr>
          <p:nvPr>
            <p:ph type="pic" sz="quarter" idx="15"/>
          </p:nvPr>
        </p:nvSpPr>
        <p:spPr>
          <a:xfrm>
            <a:off x="6853200" y="-4881"/>
            <a:ext cx="5338800" cy="3427200"/>
          </a:xfrm>
          <a:solidFill>
            <a:schemeClr val="accent2">
              <a:lumMod val="10000"/>
              <a:lumOff val="90000"/>
            </a:schemeClr>
          </a:solidFill>
        </p:spPr>
        <p:txBody>
          <a:bodyPr>
            <a:normAutofit/>
          </a:bodyPr>
          <a:lstStyle>
            <a:lvl1pPr marL="0" indent="0" algn="ctr">
              <a:buNone/>
              <a:defRPr sz="1600"/>
            </a:lvl1pPr>
          </a:lstStyle>
          <a:p>
            <a:r>
              <a:rPr lang="nl-NL"/>
              <a:t>Klik op het pictogram als u een afbeelding wilt toevoegen</a:t>
            </a:r>
          </a:p>
        </p:txBody>
      </p:sp>
      <p:sp>
        <p:nvSpPr>
          <p:cNvPr id="17" name="Tijdelijke aanduiding voor afbeelding 14">
            <a:extLst>
              <a:ext uri="{FF2B5EF4-FFF2-40B4-BE49-F238E27FC236}">
                <a16:creationId xmlns:a16="http://schemas.microsoft.com/office/drawing/2014/main" id="{15C20B14-51AE-DD04-FBC8-D93D4D887DA1}"/>
              </a:ext>
            </a:extLst>
          </p:cNvPr>
          <p:cNvSpPr>
            <a:spLocks noGrp="1"/>
          </p:cNvSpPr>
          <p:nvPr>
            <p:ph type="pic" sz="quarter" idx="16"/>
          </p:nvPr>
        </p:nvSpPr>
        <p:spPr>
          <a:xfrm>
            <a:off x="0" y="3427200"/>
            <a:ext cx="5338800" cy="3430800"/>
          </a:xfrm>
          <a:solidFill>
            <a:schemeClr val="accent2">
              <a:lumMod val="10000"/>
              <a:lumOff val="90000"/>
            </a:schemeClr>
          </a:solidFill>
        </p:spPr>
        <p:txBody>
          <a:bodyPr>
            <a:normAutofit/>
          </a:bodyPr>
          <a:lstStyle>
            <a:lvl1pPr marL="0" indent="0" algn="ctr">
              <a:buNone/>
              <a:defRPr sz="1600"/>
            </a:lvl1pPr>
          </a:lstStyle>
          <a:p>
            <a:r>
              <a:rPr lang="nl-NL"/>
              <a:t>Klik op het pictogram als u een afbeelding wilt toevoegen</a:t>
            </a:r>
          </a:p>
        </p:txBody>
      </p:sp>
      <p:sp>
        <p:nvSpPr>
          <p:cNvPr id="18" name="Tijdelijke aanduiding voor afbeelding 14">
            <a:extLst>
              <a:ext uri="{FF2B5EF4-FFF2-40B4-BE49-F238E27FC236}">
                <a16:creationId xmlns:a16="http://schemas.microsoft.com/office/drawing/2014/main" id="{59EC7349-D9E4-0C14-D6F9-8CBD597B7696}"/>
              </a:ext>
            </a:extLst>
          </p:cNvPr>
          <p:cNvSpPr>
            <a:spLocks noGrp="1"/>
          </p:cNvSpPr>
          <p:nvPr>
            <p:ph type="pic" sz="quarter" idx="17"/>
          </p:nvPr>
        </p:nvSpPr>
        <p:spPr>
          <a:xfrm>
            <a:off x="8766175" y="3427200"/>
            <a:ext cx="3425825" cy="3430800"/>
          </a:xfrm>
          <a:solidFill>
            <a:schemeClr val="accent2">
              <a:lumMod val="10000"/>
              <a:lumOff val="90000"/>
            </a:schemeClr>
          </a:solidFill>
        </p:spPr>
        <p:txBody>
          <a:bodyPr>
            <a:normAutofit/>
          </a:bodyPr>
          <a:lstStyle>
            <a:lvl1pPr marL="0" indent="0" algn="ctr">
              <a:buNone/>
              <a:defRPr sz="1600"/>
            </a:lvl1pPr>
          </a:lstStyle>
          <a:p>
            <a:r>
              <a:rPr lang="nl-NL"/>
              <a:t>Klik op het pictogram als u een afbeelding wilt toevoegen</a:t>
            </a:r>
          </a:p>
        </p:txBody>
      </p:sp>
      <p:pic>
        <p:nvPicPr>
          <p:cNvPr id="4" name="Graphic 3">
            <a:extLst>
              <a:ext uri="{FF2B5EF4-FFF2-40B4-BE49-F238E27FC236}">
                <a16:creationId xmlns:a16="http://schemas.microsoft.com/office/drawing/2014/main" id="{DEF692E1-B0B6-874D-22C6-4E2CE8F3B6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30754" y="6681"/>
            <a:ext cx="3422319" cy="3422319"/>
          </a:xfrm>
          <a:prstGeom prst="rect">
            <a:avLst/>
          </a:prstGeom>
        </p:spPr>
      </p:pic>
      <p:pic>
        <p:nvPicPr>
          <p:cNvPr id="5" name="Graphic 4">
            <a:extLst>
              <a:ext uri="{FF2B5EF4-FFF2-40B4-BE49-F238E27FC236}">
                <a16:creationId xmlns:a16="http://schemas.microsoft.com/office/drawing/2014/main" id="{D10B13FF-1F7E-1657-6683-C0C5677A1C8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38799" y="3435681"/>
            <a:ext cx="3422319" cy="3422319"/>
          </a:xfrm>
          <a:prstGeom prst="rect">
            <a:avLst/>
          </a:prstGeom>
        </p:spPr>
      </p:pic>
    </p:spTree>
    <p:extLst>
      <p:ext uri="{BB962C8B-B14F-4D97-AF65-F5344CB8AC3E}">
        <p14:creationId xmlns:p14="http://schemas.microsoft.com/office/powerpoint/2010/main" val="1850315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D71F4C19-905F-16CB-DFC1-EC5145A739E8}"/>
              </a:ext>
            </a:extLst>
          </p:cNvPr>
          <p:cNvSpPr>
            <a:spLocks noGrp="1"/>
          </p:cNvSpPr>
          <p:nvPr>
            <p:ph type="body" sz="quarter" idx="11" hasCustomPrompt="1"/>
          </p:nvPr>
        </p:nvSpPr>
        <p:spPr>
          <a:xfrm>
            <a:off x="2278743" y="1542228"/>
            <a:ext cx="7712810" cy="3310079"/>
          </a:xfrm>
        </p:spPr>
        <p:txBody>
          <a:bodyPr anchor="ctr" anchorCtr="0">
            <a:normAutofit/>
          </a:bodyPr>
          <a:lstStyle>
            <a:lvl1pPr marL="0" indent="0">
              <a:lnSpc>
                <a:spcPct val="107000"/>
              </a:lnSpc>
              <a:spcBef>
                <a:spcPts val="0"/>
              </a:spcBef>
              <a:buNone/>
              <a:defRPr sz="4000">
                <a:solidFill>
                  <a:schemeClr val="tx1"/>
                </a:solidFill>
                <a:latin typeface="Cooper Lt BT" panose="0208050304030B020404" pitchFamily="18" charset="0"/>
              </a:defRPr>
            </a:lvl1pPr>
            <a:lvl2pPr marL="457200" indent="0">
              <a:buNone/>
              <a:defRPr sz="4000">
                <a:solidFill>
                  <a:schemeClr val="tx1"/>
                </a:solidFill>
                <a:latin typeface="Cooper Lt BT" panose="0208050304030B020404" pitchFamily="18" charset="0"/>
              </a:defRPr>
            </a:lvl2pPr>
            <a:lvl3pPr marL="914400" indent="0">
              <a:buNone/>
              <a:defRPr sz="4000">
                <a:solidFill>
                  <a:schemeClr val="tx1"/>
                </a:solidFill>
                <a:latin typeface="Cooper Lt BT" panose="0208050304030B020404" pitchFamily="18" charset="0"/>
              </a:defRPr>
            </a:lvl3pPr>
            <a:lvl4pPr marL="1371600" indent="0">
              <a:buNone/>
              <a:defRPr sz="4000">
                <a:solidFill>
                  <a:schemeClr val="tx1"/>
                </a:solidFill>
                <a:latin typeface="Cooper Lt BT" panose="0208050304030B020404" pitchFamily="18" charset="0"/>
              </a:defRPr>
            </a:lvl4pPr>
            <a:lvl5pPr marL="1828800" indent="0">
              <a:buNone/>
              <a:defRPr sz="4000">
                <a:solidFill>
                  <a:schemeClr val="tx1"/>
                </a:solidFill>
                <a:latin typeface="Cooper Lt BT" panose="0208050304030B020404" pitchFamily="18" charset="0"/>
              </a:defRPr>
            </a:lvl5pPr>
          </a:lstStyle>
          <a:p>
            <a:pPr lvl="0"/>
            <a:r>
              <a:rPr lang="nl-NL"/>
              <a:t>[quote]</a:t>
            </a:r>
          </a:p>
        </p:txBody>
      </p:sp>
      <p:sp>
        <p:nvSpPr>
          <p:cNvPr id="5" name="Tijdelijke aanduiding voor dianummer 4">
            <a:extLst>
              <a:ext uri="{FF2B5EF4-FFF2-40B4-BE49-F238E27FC236}">
                <a16:creationId xmlns:a16="http://schemas.microsoft.com/office/drawing/2014/main" id="{F38214CE-2914-AABC-1FC7-658B39A367D7}"/>
              </a:ext>
            </a:extLst>
          </p:cNvPr>
          <p:cNvSpPr>
            <a:spLocks noGrp="1"/>
          </p:cNvSpPr>
          <p:nvPr>
            <p:ph type="sldNum" sz="quarter" idx="10"/>
          </p:nvPr>
        </p:nvSpPr>
        <p:spPr/>
        <p:txBody>
          <a:bodyPr/>
          <a:lstStyle/>
          <a:p>
            <a:fld id="{51C5D536-50B7-4CE6-B44E-3B56F0A7BD1A}" type="slidenum">
              <a:rPr lang="nl-NL" smtClean="0"/>
              <a:pPr/>
              <a:t>‹nr.›</a:t>
            </a:fld>
            <a:endParaRPr lang="nl-NL"/>
          </a:p>
        </p:txBody>
      </p:sp>
      <p:sp>
        <p:nvSpPr>
          <p:cNvPr id="2" name="Tekstvak 1">
            <a:extLst>
              <a:ext uri="{FF2B5EF4-FFF2-40B4-BE49-F238E27FC236}">
                <a16:creationId xmlns:a16="http://schemas.microsoft.com/office/drawing/2014/main" id="{34FBDCF1-73B5-BA2F-CF21-7095B4245FF2}"/>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rechtsonder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pic>
        <p:nvPicPr>
          <p:cNvPr id="4" name="Graphic 3">
            <a:extLst>
              <a:ext uri="{FF2B5EF4-FFF2-40B4-BE49-F238E27FC236}">
                <a16:creationId xmlns:a16="http://schemas.microsoft.com/office/drawing/2014/main" id="{49174CDC-8052-FFBA-877F-942B35AB9F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5481" y="4781481"/>
            <a:ext cx="2076519" cy="2076519"/>
          </a:xfrm>
          <a:prstGeom prst="rect">
            <a:avLst/>
          </a:prstGeom>
        </p:spPr>
      </p:pic>
      <p:pic>
        <p:nvPicPr>
          <p:cNvPr id="6" name="Logo">
            <a:extLst>
              <a:ext uri="{FF2B5EF4-FFF2-40B4-BE49-F238E27FC236}">
                <a16:creationId xmlns:a16="http://schemas.microsoft.com/office/drawing/2014/main" id="{F735F1B6-FD39-5B14-05FC-B5EC9A754A8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000" y="510292"/>
            <a:ext cx="1728000" cy="589680"/>
          </a:xfrm>
          <a:prstGeom prst="rect">
            <a:avLst/>
          </a:prstGeom>
        </p:spPr>
      </p:pic>
    </p:spTree>
    <p:extLst>
      <p:ext uri="{BB962C8B-B14F-4D97-AF65-F5344CB8AC3E}">
        <p14:creationId xmlns:p14="http://schemas.microsoft.com/office/powerpoint/2010/main" val="3888850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houd">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11387784-1A9C-8D8F-8557-96F929ED8E23}"/>
              </a:ext>
            </a:extLst>
          </p:cNvPr>
          <p:cNvSpPr>
            <a:spLocks noGrp="1"/>
          </p:cNvSpPr>
          <p:nvPr>
            <p:ph type="body" sz="quarter" idx="13"/>
          </p:nvPr>
        </p:nvSpPr>
        <p:spPr>
          <a:xfrm>
            <a:off x="5582992" y="2006598"/>
            <a:ext cx="5545383" cy="4287600"/>
          </a:xfrm>
        </p:spPr>
        <p:txBody>
          <a:bodyPr>
            <a:normAutofit/>
          </a:bodyPr>
          <a:lstStyle>
            <a:lvl1pPr marL="457200" indent="-457200">
              <a:buClr>
                <a:schemeClr val="bg1">
                  <a:lumMod val="75000"/>
                </a:schemeClr>
              </a:buClr>
              <a:buFont typeface="+mj-lt"/>
              <a:buAutoNum type="arabicPeriod"/>
              <a:defRPr sz="2400">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nl-NL"/>
              <a:t>Klikken om de tekststijl van het model te bewerken</a:t>
            </a:r>
          </a:p>
        </p:txBody>
      </p:sp>
      <p:sp>
        <p:nvSpPr>
          <p:cNvPr id="11" name="Titel 10">
            <a:extLst>
              <a:ext uri="{FF2B5EF4-FFF2-40B4-BE49-F238E27FC236}">
                <a16:creationId xmlns:a16="http://schemas.microsoft.com/office/drawing/2014/main" id="{3952F1FC-3600-16B7-1FD2-E805D6E198EE}"/>
              </a:ext>
            </a:extLst>
          </p:cNvPr>
          <p:cNvSpPr>
            <a:spLocks noGrp="1"/>
          </p:cNvSpPr>
          <p:nvPr>
            <p:ph type="title"/>
          </p:nvPr>
        </p:nvSpPr>
        <p:spPr>
          <a:xfrm>
            <a:off x="5582991" y="901700"/>
            <a:ext cx="5545383" cy="1107996"/>
          </a:xfrm>
        </p:spPr>
        <p:txBody>
          <a:bodyPr wrap="square">
            <a:spAutoFit/>
          </a:bodyPr>
          <a:lstStyle/>
          <a:p>
            <a:r>
              <a:rPr lang="nl-NL"/>
              <a:t>Klik om stijl te bewerken</a:t>
            </a:r>
          </a:p>
        </p:txBody>
      </p:sp>
      <p:pic>
        <p:nvPicPr>
          <p:cNvPr id="7" name="Graphic 6">
            <a:extLst>
              <a:ext uri="{FF2B5EF4-FFF2-40B4-BE49-F238E27FC236}">
                <a16:creationId xmlns:a16="http://schemas.microsoft.com/office/drawing/2014/main" id="{99E3B6CB-0BA3-C57E-345C-4DB984E318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2137894"/>
            <a:ext cx="4720107" cy="4720107"/>
          </a:xfrm>
          <a:prstGeom prst="rect">
            <a:avLst/>
          </a:prstGeom>
        </p:spPr>
      </p:pic>
      <p:pic>
        <p:nvPicPr>
          <p:cNvPr id="8" name="Logo">
            <a:extLst>
              <a:ext uri="{FF2B5EF4-FFF2-40B4-BE49-F238E27FC236}">
                <a16:creationId xmlns:a16="http://schemas.microsoft.com/office/drawing/2014/main" id="{2538871D-F3B2-CE5A-292A-2737A84136D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000" y="510292"/>
            <a:ext cx="1728000" cy="589680"/>
          </a:xfrm>
          <a:prstGeom prst="rect">
            <a:avLst/>
          </a:prstGeom>
        </p:spPr>
      </p:pic>
    </p:spTree>
    <p:extLst>
      <p:ext uri="{BB962C8B-B14F-4D97-AF65-F5344CB8AC3E}">
        <p14:creationId xmlns:p14="http://schemas.microsoft.com/office/powerpoint/2010/main" val="8612452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ppen">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0F3CBD7B-4E02-DC08-0627-028D8E2F2CDA}"/>
              </a:ext>
            </a:extLst>
          </p:cNvPr>
          <p:cNvSpPr>
            <a:spLocks noGrp="1"/>
          </p:cNvSpPr>
          <p:nvPr>
            <p:ph type="sldNum" sz="quarter" idx="10"/>
          </p:nvPr>
        </p:nvSpPr>
        <p:spPr/>
        <p:txBody>
          <a:bodyPr/>
          <a:lstStyle/>
          <a:p>
            <a:fld id="{51C5D536-50B7-4CE6-B44E-3B56F0A7BD1A}" type="slidenum">
              <a:rPr lang="nl-NL" smtClean="0"/>
              <a:pPr/>
              <a:t>‹nr.›</a:t>
            </a:fld>
            <a:endParaRPr lang="nl-NL"/>
          </a:p>
        </p:txBody>
      </p:sp>
      <p:sp>
        <p:nvSpPr>
          <p:cNvPr id="6" name="Tekstvak 5">
            <a:extLst>
              <a:ext uri="{FF2B5EF4-FFF2-40B4-BE49-F238E27FC236}">
                <a16:creationId xmlns:a16="http://schemas.microsoft.com/office/drawing/2014/main" id="{BF84485D-D36B-47FA-E030-96B8CFBD8FF7}"/>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links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7" name="Titel 6">
            <a:extLst>
              <a:ext uri="{FF2B5EF4-FFF2-40B4-BE49-F238E27FC236}">
                <a16:creationId xmlns:a16="http://schemas.microsoft.com/office/drawing/2014/main" id="{B6C3B928-45CC-1139-BCEA-69F47ED8F48E}"/>
              </a:ext>
            </a:extLst>
          </p:cNvPr>
          <p:cNvSpPr>
            <a:spLocks noGrp="1"/>
          </p:cNvSpPr>
          <p:nvPr>
            <p:ph type="title" hasCustomPrompt="1"/>
          </p:nvPr>
        </p:nvSpPr>
        <p:spPr>
          <a:xfrm>
            <a:off x="5562600" y="901700"/>
            <a:ext cx="5638800" cy="553998"/>
          </a:xfrm>
        </p:spPr>
        <p:txBody>
          <a:bodyPr/>
          <a:lstStyle>
            <a:lvl1pPr>
              <a:defRPr/>
            </a:lvl1pPr>
          </a:lstStyle>
          <a:p>
            <a:r>
              <a:rPr lang="nl-NL"/>
              <a:t>[titel]</a:t>
            </a:r>
          </a:p>
        </p:txBody>
      </p:sp>
      <p:sp>
        <p:nvSpPr>
          <p:cNvPr id="9" name="Tijdelijke aanduiding voor tekst 8">
            <a:extLst>
              <a:ext uri="{FF2B5EF4-FFF2-40B4-BE49-F238E27FC236}">
                <a16:creationId xmlns:a16="http://schemas.microsoft.com/office/drawing/2014/main" id="{4F07B35C-E7A5-73EB-7FE1-840DF1C52B33}"/>
              </a:ext>
            </a:extLst>
          </p:cNvPr>
          <p:cNvSpPr>
            <a:spLocks noGrp="1"/>
          </p:cNvSpPr>
          <p:nvPr>
            <p:ph type="body" sz="quarter" idx="13"/>
          </p:nvPr>
        </p:nvSpPr>
        <p:spPr>
          <a:xfrm>
            <a:off x="5502275" y="1578688"/>
            <a:ext cx="5715000" cy="1008062"/>
          </a:xfrm>
          <a:prstGeom prst="roundRect">
            <a:avLst>
              <a:gd name="adj" fmla="val 8163"/>
            </a:avLst>
          </a:prstGeom>
          <a:solidFill>
            <a:schemeClr val="accent2">
              <a:lumMod val="10000"/>
              <a:lumOff val="90000"/>
            </a:schemeClr>
          </a:solidFill>
        </p:spPr>
        <p:txBody>
          <a:bodyPr lIns="1296000" rIns="180000" anchor="ctr" anchorCtr="0">
            <a:noAutofit/>
          </a:bodyPr>
          <a:lstStyle>
            <a:lvl1pPr marL="0" indent="0">
              <a:spcBef>
                <a:spcPts val="0"/>
              </a:spcBef>
              <a:buNone/>
              <a:defRPr sz="1600"/>
            </a:lvl1pPr>
          </a:lstStyle>
          <a:p>
            <a:pPr lvl="0"/>
            <a:r>
              <a:rPr lang="nl-NL"/>
              <a:t>Klikken om de tekststijl van het model te bewerken</a:t>
            </a:r>
          </a:p>
        </p:txBody>
      </p:sp>
      <p:sp>
        <p:nvSpPr>
          <p:cNvPr id="11" name="Tijdelijke aanduiding voor afbeelding 10">
            <a:extLst>
              <a:ext uri="{FF2B5EF4-FFF2-40B4-BE49-F238E27FC236}">
                <a16:creationId xmlns:a16="http://schemas.microsoft.com/office/drawing/2014/main" id="{546C9DEF-02B6-6394-986C-51709E0BFCD4}"/>
              </a:ext>
            </a:extLst>
          </p:cNvPr>
          <p:cNvSpPr>
            <a:spLocks noGrp="1"/>
          </p:cNvSpPr>
          <p:nvPr>
            <p:ph type="pic" sz="quarter" idx="14" hasCustomPrompt="1"/>
          </p:nvPr>
        </p:nvSpPr>
        <p:spPr>
          <a:xfrm>
            <a:off x="5670596" y="1686719"/>
            <a:ext cx="874504" cy="792000"/>
          </a:xfrm>
        </p:spPr>
        <p:txBody>
          <a:bodyPr>
            <a:normAutofit/>
          </a:bodyPr>
          <a:lstStyle>
            <a:lvl1pPr marL="0" indent="0" algn="ctr">
              <a:buNone/>
              <a:defRPr sz="1400"/>
            </a:lvl1pPr>
          </a:lstStyle>
          <a:p>
            <a:r>
              <a:rPr lang="nl-NL"/>
              <a:t>icon</a:t>
            </a:r>
          </a:p>
        </p:txBody>
      </p:sp>
      <p:sp>
        <p:nvSpPr>
          <p:cNvPr id="12" name="Tijdelijke aanduiding voor tekst 8">
            <a:extLst>
              <a:ext uri="{FF2B5EF4-FFF2-40B4-BE49-F238E27FC236}">
                <a16:creationId xmlns:a16="http://schemas.microsoft.com/office/drawing/2014/main" id="{F4EC8C2E-FF8E-A6A4-5B04-CDF621D85DC0}"/>
              </a:ext>
            </a:extLst>
          </p:cNvPr>
          <p:cNvSpPr>
            <a:spLocks noGrp="1"/>
          </p:cNvSpPr>
          <p:nvPr>
            <p:ph type="body" sz="quarter" idx="15"/>
          </p:nvPr>
        </p:nvSpPr>
        <p:spPr>
          <a:xfrm>
            <a:off x="5502275" y="2840077"/>
            <a:ext cx="5715000" cy="1008062"/>
          </a:xfrm>
          <a:prstGeom prst="roundRect">
            <a:avLst>
              <a:gd name="adj" fmla="val 8163"/>
            </a:avLst>
          </a:prstGeom>
          <a:solidFill>
            <a:schemeClr val="accent2">
              <a:lumMod val="10000"/>
              <a:lumOff val="90000"/>
            </a:schemeClr>
          </a:solidFill>
        </p:spPr>
        <p:txBody>
          <a:bodyPr lIns="1296000" rIns="180000" anchor="ctr" anchorCtr="0">
            <a:noAutofit/>
          </a:bodyPr>
          <a:lstStyle>
            <a:lvl1pPr marL="0" indent="0">
              <a:spcBef>
                <a:spcPts val="0"/>
              </a:spcBef>
              <a:buNone/>
              <a:defRPr sz="1600"/>
            </a:lvl1pPr>
          </a:lstStyle>
          <a:p>
            <a:pPr lvl="0"/>
            <a:r>
              <a:rPr lang="nl-NL"/>
              <a:t>Klikken om de tekststijl van het model te bewerken</a:t>
            </a:r>
          </a:p>
        </p:txBody>
      </p:sp>
      <p:sp>
        <p:nvSpPr>
          <p:cNvPr id="14" name="Tijdelijke aanduiding voor tekst 8">
            <a:extLst>
              <a:ext uri="{FF2B5EF4-FFF2-40B4-BE49-F238E27FC236}">
                <a16:creationId xmlns:a16="http://schemas.microsoft.com/office/drawing/2014/main" id="{64DCBBF4-CBEC-FDAF-5F3B-12AC37FADAA1}"/>
              </a:ext>
            </a:extLst>
          </p:cNvPr>
          <p:cNvSpPr>
            <a:spLocks noGrp="1"/>
          </p:cNvSpPr>
          <p:nvPr>
            <p:ph type="body" sz="quarter" idx="17"/>
          </p:nvPr>
        </p:nvSpPr>
        <p:spPr>
          <a:xfrm>
            <a:off x="5502275" y="4101466"/>
            <a:ext cx="5715000" cy="1008062"/>
          </a:xfrm>
          <a:prstGeom prst="roundRect">
            <a:avLst>
              <a:gd name="adj" fmla="val 8163"/>
            </a:avLst>
          </a:prstGeom>
          <a:solidFill>
            <a:schemeClr val="accent2">
              <a:lumMod val="10000"/>
              <a:lumOff val="90000"/>
            </a:schemeClr>
          </a:solidFill>
        </p:spPr>
        <p:txBody>
          <a:bodyPr lIns="1296000" rIns="180000" anchor="ctr" anchorCtr="0">
            <a:noAutofit/>
          </a:bodyPr>
          <a:lstStyle>
            <a:lvl1pPr marL="0" indent="0">
              <a:spcBef>
                <a:spcPts val="0"/>
              </a:spcBef>
              <a:buNone/>
              <a:defRPr sz="1600"/>
            </a:lvl1pPr>
          </a:lstStyle>
          <a:p>
            <a:pPr lvl="0"/>
            <a:r>
              <a:rPr lang="nl-NL"/>
              <a:t>Klikken om de tekststijl van het model te bewerken</a:t>
            </a:r>
          </a:p>
        </p:txBody>
      </p:sp>
      <p:sp>
        <p:nvSpPr>
          <p:cNvPr id="15" name="Tijdelijke aanduiding voor afbeelding 10">
            <a:extLst>
              <a:ext uri="{FF2B5EF4-FFF2-40B4-BE49-F238E27FC236}">
                <a16:creationId xmlns:a16="http://schemas.microsoft.com/office/drawing/2014/main" id="{36758B46-503D-FB72-F122-FC14CF759242}"/>
              </a:ext>
            </a:extLst>
          </p:cNvPr>
          <p:cNvSpPr>
            <a:spLocks noGrp="1"/>
          </p:cNvSpPr>
          <p:nvPr>
            <p:ph type="pic" sz="quarter" idx="18" hasCustomPrompt="1"/>
          </p:nvPr>
        </p:nvSpPr>
        <p:spPr>
          <a:xfrm>
            <a:off x="5658748" y="4209497"/>
            <a:ext cx="886352" cy="792000"/>
          </a:xfrm>
        </p:spPr>
        <p:txBody>
          <a:bodyPr>
            <a:normAutofit/>
          </a:bodyPr>
          <a:lstStyle>
            <a:lvl1pPr marL="0" indent="0" algn="ctr">
              <a:buNone/>
              <a:defRPr sz="1400"/>
            </a:lvl1pPr>
          </a:lstStyle>
          <a:p>
            <a:r>
              <a:rPr lang="nl-NL"/>
              <a:t>icon</a:t>
            </a:r>
          </a:p>
        </p:txBody>
      </p:sp>
      <p:sp>
        <p:nvSpPr>
          <p:cNvPr id="16" name="Tijdelijke aanduiding voor tekst 8">
            <a:extLst>
              <a:ext uri="{FF2B5EF4-FFF2-40B4-BE49-F238E27FC236}">
                <a16:creationId xmlns:a16="http://schemas.microsoft.com/office/drawing/2014/main" id="{93D2FE1D-B7AC-B75D-8293-1C1F3ADBA5FC}"/>
              </a:ext>
            </a:extLst>
          </p:cNvPr>
          <p:cNvSpPr>
            <a:spLocks noGrp="1"/>
          </p:cNvSpPr>
          <p:nvPr>
            <p:ph type="body" sz="quarter" idx="19"/>
          </p:nvPr>
        </p:nvSpPr>
        <p:spPr>
          <a:xfrm>
            <a:off x="5502275" y="5362856"/>
            <a:ext cx="5715000" cy="1008062"/>
          </a:xfrm>
          <a:prstGeom prst="roundRect">
            <a:avLst>
              <a:gd name="adj" fmla="val 8163"/>
            </a:avLst>
          </a:prstGeom>
          <a:solidFill>
            <a:schemeClr val="accent2">
              <a:lumMod val="10000"/>
              <a:lumOff val="90000"/>
            </a:schemeClr>
          </a:solidFill>
        </p:spPr>
        <p:txBody>
          <a:bodyPr lIns="1296000" rIns="180000" anchor="ctr" anchorCtr="0">
            <a:noAutofit/>
          </a:bodyPr>
          <a:lstStyle>
            <a:lvl1pPr marL="0" indent="0">
              <a:spcBef>
                <a:spcPts val="0"/>
              </a:spcBef>
              <a:buNone/>
              <a:defRPr sz="1600"/>
            </a:lvl1pPr>
          </a:lstStyle>
          <a:p>
            <a:pPr lvl="0"/>
            <a:r>
              <a:rPr lang="nl-NL"/>
              <a:t>Klikken om de tekststijl van het model te bewerken</a:t>
            </a:r>
          </a:p>
        </p:txBody>
      </p:sp>
      <p:sp>
        <p:nvSpPr>
          <p:cNvPr id="17" name="Tijdelijke aanduiding voor afbeelding 10">
            <a:extLst>
              <a:ext uri="{FF2B5EF4-FFF2-40B4-BE49-F238E27FC236}">
                <a16:creationId xmlns:a16="http://schemas.microsoft.com/office/drawing/2014/main" id="{230CE660-38CB-7751-DD66-1F4F15A017B6}"/>
              </a:ext>
            </a:extLst>
          </p:cNvPr>
          <p:cNvSpPr>
            <a:spLocks noGrp="1"/>
          </p:cNvSpPr>
          <p:nvPr>
            <p:ph type="pic" sz="quarter" idx="20" hasCustomPrompt="1"/>
          </p:nvPr>
        </p:nvSpPr>
        <p:spPr>
          <a:xfrm>
            <a:off x="5658748" y="5470887"/>
            <a:ext cx="886352" cy="792000"/>
          </a:xfrm>
        </p:spPr>
        <p:txBody>
          <a:bodyPr>
            <a:normAutofit/>
          </a:bodyPr>
          <a:lstStyle>
            <a:lvl1pPr marL="0" indent="0" algn="ctr">
              <a:buNone/>
              <a:defRPr sz="1400"/>
            </a:lvl1pPr>
          </a:lstStyle>
          <a:p>
            <a:r>
              <a:rPr lang="nl-NL"/>
              <a:t>icon</a:t>
            </a:r>
          </a:p>
        </p:txBody>
      </p:sp>
      <p:sp>
        <p:nvSpPr>
          <p:cNvPr id="2" name="Tijdelijke aanduiding voor afbeelding 10">
            <a:extLst>
              <a:ext uri="{FF2B5EF4-FFF2-40B4-BE49-F238E27FC236}">
                <a16:creationId xmlns:a16="http://schemas.microsoft.com/office/drawing/2014/main" id="{7F0ECBE5-06A9-283B-0AE8-D046347B8914}"/>
              </a:ext>
            </a:extLst>
          </p:cNvPr>
          <p:cNvSpPr>
            <a:spLocks noGrp="1"/>
          </p:cNvSpPr>
          <p:nvPr>
            <p:ph type="pic" sz="quarter" idx="21" hasCustomPrompt="1"/>
          </p:nvPr>
        </p:nvSpPr>
        <p:spPr>
          <a:xfrm>
            <a:off x="5658748" y="2948108"/>
            <a:ext cx="874504" cy="792000"/>
          </a:xfrm>
        </p:spPr>
        <p:txBody>
          <a:bodyPr>
            <a:normAutofit/>
          </a:bodyPr>
          <a:lstStyle>
            <a:lvl1pPr marL="0" indent="0" algn="ctr">
              <a:buNone/>
              <a:defRPr sz="1400"/>
            </a:lvl1pPr>
          </a:lstStyle>
          <a:p>
            <a:r>
              <a:rPr lang="nl-NL"/>
              <a:t>icon</a:t>
            </a:r>
          </a:p>
        </p:txBody>
      </p:sp>
      <p:pic>
        <p:nvPicPr>
          <p:cNvPr id="10" name="Graphic 9">
            <a:extLst>
              <a:ext uri="{FF2B5EF4-FFF2-40B4-BE49-F238E27FC236}">
                <a16:creationId xmlns:a16="http://schemas.microsoft.com/office/drawing/2014/main" id="{12A9EE8A-5F9B-7080-01C8-5E7132F7B6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800172"/>
            <a:ext cx="4611472" cy="4602587"/>
          </a:xfrm>
          <a:prstGeom prst="rect">
            <a:avLst/>
          </a:prstGeom>
        </p:spPr>
      </p:pic>
      <p:pic>
        <p:nvPicPr>
          <p:cNvPr id="4" name="Logo">
            <a:extLst>
              <a:ext uri="{FF2B5EF4-FFF2-40B4-BE49-F238E27FC236}">
                <a16:creationId xmlns:a16="http://schemas.microsoft.com/office/drawing/2014/main" id="{EF2E285B-F244-A22E-7F24-8783419E89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000" y="510292"/>
            <a:ext cx="1728000" cy="589680"/>
          </a:xfrm>
          <a:prstGeom prst="rect">
            <a:avLst/>
          </a:prstGeom>
        </p:spPr>
      </p:pic>
    </p:spTree>
    <p:extLst>
      <p:ext uri="{BB962C8B-B14F-4D97-AF65-F5344CB8AC3E}">
        <p14:creationId xmlns:p14="http://schemas.microsoft.com/office/powerpoint/2010/main" val="3688675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C32D3B33-F547-A729-3BD4-B54118CA12BD}"/>
              </a:ext>
            </a:extLst>
          </p:cNvPr>
          <p:cNvSpPr>
            <a:spLocks noGrp="1"/>
          </p:cNvSpPr>
          <p:nvPr>
            <p:ph type="sldNum" sz="quarter" idx="10"/>
          </p:nvPr>
        </p:nvSpPr>
        <p:spPr/>
        <p:txBody>
          <a:bodyPr/>
          <a:lstStyle/>
          <a:p>
            <a:fld id="{51C5D536-50B7-4CE6-B44E-3B56F0A7BD1A}" type="slidenum">
              <a:rPr lang="nl-NL" smtClean="0"/>
              <a:pPr/>
              <a:t>‹nr.›</a:t>
            </a:fld>
            <a:endParaRPr lang="nl-NL"/>
          </a:p>
        </p:txBody>
      </p:sp>
      <p:sp>
        <p:nvSpPr>
          <p:cNvPr id="4" name="Titel 3">
            <a:extLst>
              <a:ext uri="{FF2B5EF4-FFF2-40B4-BE49-F238E27FC236}">
                <a16:creationId xmlns:a16="http://schemas.microsoft.com/office/drawing/2014/main" id="{9F96FDB8-90F8-8E3A-EE13-D1385A791BCA}"/>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3539949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rtnerslide">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7D1969A5-A398-7E16-ECF7-BFB3F16D194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err="1">
              <a:solidFill>
                <a:schemeClr val="bg1"/>
              </a:solidFill>
            </a:endParaRPr>
          </a:p>
        </p:txBody>
      </p:sp>
      <p:sp>
        <p:nvSpPr>
          <p:cNvPr id="3" name="Tijdelijke aanduiding voor dianummer 2">
            <a:extLst>
              <a:ext uri="{FF2B5EF4-FFF2-40B4-BE49-F238E27FC236}">
                <a16:creationId xmlns:a16="http://schemas.microsoft.com/office/drawing/2014/main" id="{66EE441F-77FB-75AD-6B1A-0F17F6DDA103}"/>
              </a:ext>
            </a:extLst>
          </p:cNvPr>
          <p:cNvSpPr>
            <a:spLocks noGrp="1"/>
          </p:cNvSpPr>
          <p:nvPr>
            <p:ph type="sldNum" sz="quarter" idx="10"/>
          </p:nvPr>
        </p:nvSpPr>
        <p:spPr/>
        <p:txBody>
          <a:bodyPr/>
          <a:lstStyle/>
          <a:p>
            <a:fld id="{51C5D536-50B7-4CE6-B44E-3B56F0A7BD1A}" type="slidenum">
              <a:rPr lang="nl-NL" smtClean="0"/>
              <a:pPr/>
              <a:t>‹nr.›</a:t>
            </a:fld>
            <a:endParaRPr lang="nl-NL"/>
          </a:p>
        </p:txBody>
      </p:sp>
      <p:pic>
        <p:nvPicPr>
          <p:cNvPr id="5" name="Afbeelding 4" descr="Afbeelding met zwart, duisternis&#10;&#10;Automatisch gegenereerde beschrijving">
            <a:extLst>
              <a:ext uri="{FF2B5EF4-FFF2-40B4-BE49-F238E27FC236}">
                <a16:creationId xmlns:a16="http://schemas.microsoft.com/office/drawing/2014/main" id="{1D03909B-CFF5-7B12-9FC6-6A6CF44876A9}"/>
              </a:ext>
            </a:extLst>
          </p:cNvPr>
          <p:cNvPicPr>
            <a:picLocks noChangeAspect="1"/>
          </p:cNvPicPr>
          <p:nvPr userDrawn="1"/>
        </p:nvPicPr>
        <p:blipFill>
          <a:blip r:embed="rId2"/>
          <a:stretch>
            <a:fillRect/>
          </a:stretch>
        </p:blipFill>
        <p:spPr>
          <a:xfrm>
            <a:off x="7136224" y="2698432"/>
            <a:ext cx="4281714" cy="1461135"/>
          </a:xfrm>
          <a:prstGeom prst="rect">
            <a:avLst/>
          </a:prstGeom>
        </p:spPr>
      </p:pic>
      <p:pic>
        <p:nvPicPr>
          <p:cNvPr id="7" name="Graphic 6">
            <a:extLst>
              <a:ext uri="{FF2B5EF4-FFF2-40B4-BE49-F238E27FC236}">
                <a16:creationId xmlns:a16="http://schemas.microsoft.com/office/drawing/2014/main" id="{431A78B4-DD8B-CED3-9390-FF735F89D2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11685" y="4977685"/>
            <a:ext cx="1880315" cy="1880315"/>
          </a:xfrm>
          <a:prstGeom prst="rect">
            <a:avLst/>
          </a:prstGeom>
        </p:spPr>
      </p:pic>
      <p:sp>
        <p:nvSpPr>
          <p:cNvPr id="8" name="Ovaal 7">
            <a:extLst>
              <a:ext uri="{FF2B5EF4-FFF2-40B4-BE49-F238E27FC236}">
                <a16:creationId xmlns:a16="http://schemas.microsoft.com/office/drawing/2014/main" id="{20F142C1-5C23-3B73-5E6A-3A31855F59CC}"/>
              </a:ext>
            </a:extLst>
          </p:cNvPr>
          <p:cNvSpPr>
            <a:spLocks noGrp="1" noRot="1" noMove="1" noResize="1" noEditPoints="1" noAdjustHandles="1" noChangeArrowheads="1" noChangeShapeType="1"/>
          </p:cNvSpPr>
          <p:nvPr userDrawn="1"/>
        </p:nvSpPr>
        <p:spPr>
          <a:xfrm>
            <a:off x="638175" y="1106250"/>
            <a:ext cx="4645500" cy="46455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err="1">
              <a:solidFill>
                <a:schemeClr val="bg1"/>
              </a:solidFill>
            </a:endParaRPr>
          </a:p>
        </p:txBody>
      </p:sp>
      <p:sp>
        <p:nvSpPr>
          <p:cNvPr id="15" name="Tijdelijke aanduiding voor inhoud 14">
            <a:extLst>
              <a:ext uri="{FF2B5EF4-FFF2-40B4-BE49-F238E27FC236}">
                <a16:creationId xmlns:a16="http://schemas.microsoft.com/office/drawing/2014/main" id="{FDFC43D0-75D8-1FAE-58A3-B4E13448EB43}"/>
              </a:ext>
            </a:extLst>
          </p:cNvPr>
          <p:cNvSpPr>
            <a:spLocks noGrp="1"/>
          </p:cNvSpPr>
          <p:nvPr>
            <p:ph sz="quarter" idx="11" hasCustomPrompt="1"/>
          </p:nvPr>
        </p:nvSpPr>
        <p:spPr>
          <a:xfrm>
            <a:off x="166483" y="2871957"/>
            <a:ext cx="5067300" cy="914400"/>
          </a:xfrm>
        </p:spPr>
        <p:txBody>
          <a:bodyPr>
            <a:normAutofit/>
          </a:bodyPr>
          <a:lstStyle>
            <a:lvl1pPr algn="ctr">
              <a:defRPr sz="1800"/>
            </a:lvl1pPr>
          </a:lstStyle>
          <a:p>
            <a:pPr lvl="0"/>
            <a:r>
              <a:rPr lang="en-GB" err="1"/>
              <a:t>Voeg</a:t>
            </a:r>
            <a:r>
              <a:rPr lang="en-GB"/>
              <a:t> </a:t>
            </a:r>
            <a:r>
              <a:rPr lang="en-GB" err="1"/>
              <a:t>hier</a:t>
            </a:r>
            <a:r>
              <a:rPr lang="en-GB"/>
              <a:t> de </a:t>
            </a:r>
          </a:p>
          <a:p>
            <a:pPr lvl="0"/>
            <a:r>
              <a:rPr lang="en-GB" err="1"/>
              <a:t>afbeelding</a:t>
            </a:r>
            <a:r>
              <a:rPr lang="en-GB"/>
              <a:t> van de partner toe</a:t>
            </a:r>
            <a:endParaRPr lang="nl-NL"/>
          </a:p>
        </p:txBody>
      </p:sp>
      <p:sp>
        <p:nvSpPr>
          <p:cNvPr id="2" name="Rechthoek 1">
            <a:extLst>
              <a:ext uri="{FF2B5EF4-FFF2-40B4-BE49-F238E27FC236}">
                <a16:creationId xmlns:a16="http://schemas.microsoft.com/office/drawing/2014/main" id="{BEE6D581-5BF2-26FE-8B53-8CC47BC9FFC7}"/>
              </a:ext>
            </a:extLst>
          </p:cNvPr>
          <p:cNvSpPr/>
          <p:nvPr userDrawn="1"/>
        </p:nvSpPr>
        <p:spPr>
          <a:xfrm>
            <a:off x="0" y="0"/>
            <a:ext cx="6096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err="1">
              <a:solidFill>
                <a:schemeClr val="bg1"/>
              </a:solidFill>
            </a:endParaRPr>
          </a:p>
        </p:txBody>
      </p:sp>
    </p:spTree>
    <p:extLst>
      <p:ext uri="{BB962C8B-B14F-4D97-AF65-F5344CB8AC3E}">
        <p14:creationId xmlns:p14="http://schemas.microsoft.com/office/powerpoint/2010/main" val="43069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rtnerslide">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7D1969A5-A398-7E16-ECF7-BFB3F16D194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err="1">
              <a:solidFill>
                <a:schemeClr val="bg1"/>
              </a:solidFill>
            </a:endParaRPr>
          </a:p>
        </p:txBody>
      </p:sp>
      <p:sp>
        <p:nvSpPr>
          <p:cNvPr id="3" name="Tijdelijke aanduiding voor dianummer 2">
            <a:extLst>
              <a:ext uri="{FF2B5EF4-FFF2-40B4-BE49-F238E27FC236}">
                <a16:creationId xmlns:a16="http://schemas.microsoft.com/office/drawing/2014/main" id="{66EE441F-77FB-75AD-6B1A-0F17F6DDA103}"/>
              </a:ext>
            </a:extLst>
          </p:cNvPr>
          <p:cNvSpPr>
            <a:spLocks noGrp="1"/>
          </p:cNvSpPr>
          <p:nvPr>
            <p:ph type="sldNum" sz="quarter" idx="10"/>
          </p:nvPr>
        </p:nvSpPr>
        <p:spPr/>
        <p:txBody>
          <a:bodyPr/>
          <a:lstStyle/>
          <a:p>
            <a:fld id="{51C5D536-50B7-4CE6-B44E-3B56F0A7BD1A}" type="slidenum">
              <a:rPr lang="nl-NL" smtClean="0"/>
              <a:pPr/>
              <a:t>‹nr.›</a:t>
            </a:fld>
            <a:endParaRPr lang="nl-NL"/>
          </a:p>
        </p:txBody>
      </p:sp>
      <p:pic>
        <p:nvPicPr>
          <p:cNvPr id="5" name="Afbeelding 4" descr="Afbeelding met zwart, duisternis&#10;&#10;Automatisch gegenereerde beschrijving">
            <a:extLst>
              <a:ext uri="{FF2B5EF4-FFF2-40B4-BE49-F238E27FC236}">
                <a16:creationId xmlns:a16="http://schemas.microsoft.com/office/drawing/2014/main" id="{1D03909B-CFF5-7B12-9FC6-6A6CF44876A9}"/>
              </a:ext>
            </a:extLst>
          </p:cNvPr>
          <p:cNvPicPr>
            <a:picLocks noChangeAspect="1"/>
          </p:cNvPicPr>
          <p:nvPr userDrawn="1"/>
        </p:nvPicPr>
        <p:blipFill>
          <a:blip r:embed="rId2"/>
          <a:stretch>
            <a:fillRect/>
          </a:stretch>
        </p:blipFill>
        <p:spPr>
          <a:xfrm>
            <a:off x="7136224" y="2698432"/>
            <a:ext cx="4281714" cy="1461135"/>
          </a:xfrm>
          <a:prstGeom prst="rect">
            <a:avLst/>
          </a:prstGeom>
        </p:spPr>
      </p:pic>
      <p:pic>
        <p:nvPicPr>
          <p:cNvPr id="7" name="Graphic 6">
            <a:extLst>
              <a:ext uri="{FF2B5EF4-FFF2-40B4-BE49-F238E27FC236}">
                <a16:creationId xmlns:a16="http://schemas.microsoft.com/office/drawing/2014/main" id="{431A78B4-DD8B-CED3-9390-FF735F89D2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11685" y="4977685"/>
            <a:ext cx="1880315" cy="1880315"/>
          </a:xfrm>
          <a:prstGeom prst="rect">
            <a:avLst/>
          </a:prstGeom>
        </p:spPr>
      </p:pic>
      <p:sp>
        <p:nvSpPr>
          <p:cNvPr id="8" name="Ovaal 7">
            <a:extLst>
              <a:ext uri="{FF2B5EF4-FFF2-40B4-BE49-F238E27FC236}">
                <a16:creationId xmlns:a16="http://schemas.microsoft.com/office/drawing/2014/main" id="{20F142C1-5C23-3B73-5E6A-3A31855F59CC}"/>
              </a:ext>
            </a:extLst>
          </p:cNvPr>
          <p:cNvSpPr>
            <a:spLocks noGrp="1" noRot="1" noMove="1" noResize="1" noEditPoints="1" noAdjustHandles="1" noChangeArrowheads="1" noChangeShapeType="1"/>
          </p:cNvSpPr>
          <p:nvPr userDrawn="1"/>
        </p:nvSpPr>
        <p:spPr>
          <a:xfrm>
            <a:off x="638175" y="1106250"/>
            <a:ext cx="4645500" cy="46455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err="1">
              <a:solidFill>
                <a:schemeClr val="bg1"/>
              </a:solidFill>
            </a:endParaRPr>
          </a:p>
        </p:txBody>
      </p:sp>
      <p:sp>
        <p:nvSpPr>
          <p:cNvPr id="15" name="Tijdelijke aanduiding voor inhoud 14">
            <a:extLst>
              <a:ext uri="{FF2B5EF4-FFF2-40B4-BE49-F238E27FC236}">
                <a16:creationId xmlns:a16="http://schemas.microsoft.com/office/drawing/2014/main" id="{FDFC43D0-75D8-1FAE-58A3-B4E13448EB43}"/>
              </a:ext>
            </a:extLst>
          </p:cNvPr>
          <p:cNvSpPr>
            <a:spLocks noGrp="1"/>
          </p:cNvSpPr>
          <p:nvPr>
            <p:ph sz="quarter" idx="11" hasCustomPrompt="1"/>
          </p:nvPr>
        </p:nvSpPr>
        <p:spPr>
          <a:xfrm>
            <a:off x="166483" y="2871957"/>
            <a:ext cx="5067300" cy="914400"/>
          </a:xfrm>
        </p:spPr>
        <p:txBody>
          <a:bodyPr>
            <a:normAutofit/>
          </a:bodyPr>
          <a:lstStyle>
            <a:lvl1pPr algn="ctr">
              <a:defRPr sz="1800"/>
            </a:lvl1pPr>
          </a:lstStyle>
          <a:p>
            <a:pPr lvl="0"/>
            <a:r>
              <a:rPr lang="en-GB" err="1"/>
              <a:t>Voeg</a:t>
            </a:r>
            <a:r>
              <a:rPr lang="en-GB"/>
              <a:t> </a:t>
            </a:r>
            <a:r>
              <a:rPr lang="en-GB" err="1"/>
              <a:t>hier</a:t>
            </a:r>
            <a:r>
              <a:rPr lang="en-GB"/>
              <a:t> de </a:t>
            </a:r>
          </a:p>
          <a:p>
            <a:pPr lvl="0"/>
            <a:r>
              <a:rPr lang="en-GB" err="1"/>
              <a:t>afbeelding</a:t>
            </a:r>
            <a:r>
              <a:rPr lang="en-GB"/>
              <a:t> van de partner toe</a:t>
            </a:r>
            <a:endParaRPr lang="nl-NL"/>
          </a:p>
        </p:txBody>
      </p:sp>
      <p:sp>
        <p:nvSpPr>
          <p:cNvPr id="2" name="Rechthoek 1">
            <a:extLst>
              <a:ext uri="{FF2B5EF4-FFF2-40B4-BE49-F238E27FC236}">
                <a16:creationId xmlns:a16="http://schemas.microsoft.com/office/drawing/2014/main" id="{BEE6D581-5BF2-26FE-8B53-8CC47BC9FFC7}"/>
              </a:ext>
            </a:extLst>
          </p:cNvPr>
          <p:cNvSpPr/>
          <p:nvPr userDrawn="1"/>
        </p:nvSpPr>
        <p:spPr>
          <a:xfrm>
            <a:off x="0" y="0"/>
            <a:ext cx="6096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err="1">
              <a:solidFill>
                <a:schemeClr val="bg1"/>
              </a:solidFill>
            </a:endParaRPr>
          </a:p>
        </p:txBody>
      </p:sp>
    </p:spTree>
    <p:extLst>
      <p:ext uri="{BB962C8B-B14F-4D97-AF65-F5344CB8AC3E}">
        <p14:creationId xmlns:p14="http://schemas.microsoft.com/office/powerpoint/2010/main" val="43069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F2CDA7-C0BB-EB77-5FBC-0B22DAACA42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15D60FF-0771-F4BE-0258-71E2592C79D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EFF450-BA82-B2A9-9E0A-7FC4E53CBE56}"/>
              </a:ext>
            </a:extLst>
          </p:cNvPr>
          <p:cNvSpPr>
            <a:spLocks noGrp="1"/>
          </p:cNvSpPr>
          <p:nvPr>
            <p:ph type="dt" sz="half" idx="10"/>
          </p:nvPr>
        </p:nvSpPr>
        <p:spPr/>
        <p:txBody>
          <a:bodyPr/>
          <a:lstStyle/>
          <a:p>
            <a:fld id="{9A08E877-30E4-48BA-B419-9032F9CE6637}" type="datetimeFigureOut">
              <a:rPr lang="nl-NL" smtClean="0"/>
              <a:t>28-4-2025</a:t>
            </a:fld>
            <a:endParaRPr lang="nl-NL"/>
          </a:p>
        </p:txBody>
      </p:sp>
      <p:sp>
        <p:nvSpPr>
          <p:cNvPr id="5" name="Tijdelijke aanduiding voor voettekst 4">
            <a:extLst>
              <a:ext uri="{FF2B5EF4-FFF2-40B4-BE49-F238E27FC236}">
                <a16:creationId xmlns:a16="http://schemas.microsoft.com/office/drawing/2014/main" id="{AF9B7727-3050-8279-F582-DFE7D966F7C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DBC7BC0-2E19-1355-67C0-91515D7AE2E2}"/>
              </a:ext>
            </a:extLst>
          </p:cNvPr>
          <p:cNvSpPr>
            <a:spLocks noGrp="1"/>
          </p:cNvSpPr>
          <p:nvPr>
            <p:ph type="sldNum" sz="quarter" idx="12"/>
          </p:nvPr>
        </p:nvSpPr>
        <p:spPr/>
        <p:txBody>
          <a:bodyPr/>
          <a:lstStyle/>
          <a:p>
            <a:fld id="{6EC60B4A-5457-499B-A876-FD82AD3C64BA}" type="slidenum">
              <a:rPr lang="nl-NL" smtClean="0"/>
              <a:t>‹nr.›</a:t>
            </a:fld>
            <a:endParaRPr lang="nl-NL"/>
          </a:p>
        </p:txBody>
      </p:sp>
    </p:spTree>
    <p:extLst>
      <p:ext uri="{BB962C8B-B14F-4D97-AF65-F5344CB8AC3E}">
        <p14:creationId xmlns:p14="http://schemas.microsoft.com/office/powerpoint/2010/main" val="1336423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2">
    <p:bg>
      <p:bgPr>
        <a:solidFill>
          <a:srgbClr val="F4D7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80DD2-4886-E720-1445-0BA6D303A476}"/>
              </a:ext>
            </a:extLst>
          </p:cNvPr>
          <p:cNvSpPr>
            <a:spLocks noGrp="1"/>
          </p:cNvSpPr>
          <p:nvPr>
            <p:ph type="title"/>
          </p:nvPr>
        </p:nvSpPr>
        <p:spPr>
          <a:xfrm>
            <a:off x="838200" y="1449239"/>
            <a:ext cx="8558842" cy="4157932"/>
          </a:xfrm>
        </p:spPr>
        <p:txBody>
          <a:bodyPr anchor="b">
            <a:noAutofit/>
          </a:bodyPr>
          <a:lstStyle>
            <a:lvl1pPr>
              <a:defRPr sz="7200"/>
            </a:lvl1pPr>
          </a:lstStyle>
          <a:p>
            <a:r>
              <a:rPr lang="nl-NL"/>
              <a:t>Klik om stijl te bewerken</a:t>
            </a:r>
            <a:endParaRPr lang="en-NL"/>
          </a:p>
        </p:txBody>
      </p:sp>
      <p:pic>
        <p:nvPicPr>
          <p:cNvPr id="4" name="Graphic 3">
            <a:extLst>
              <a:ext uri="{FF2B5EF4-FFF2-40B4-BE49-F238E27FC236}">
                <a16:creationId xmlns:a16="http://schemas.microsoft.com/office/drawing/2014/main" id="{9042C3F2-B24C-0B3B-3077-A608A0AC6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5255" y="3910642"/>
            <a:ext cx="2956744" cy="2947357"/>
          </a:xfrm>
          <a:prstGeom prst="rect">
            <a:avLst/>
          </a:prstGeom>
        </p:spPr>
      </p:pic>
      <p:pic>
        <p:nvPicPr>
          <p:cNvPr id="7" name="Graphic 6">
            <a:extLst>
              <a:ext uri="{FF2B5EF4-FFF2-40B4-BE49-F238E27FC236}">
                <a16:creationId xmlns:a16="http://schemas.microsoft.com/office/drawing/2014/main" id="{1ACD1E6C-FE0D-5B3D-31C7-5BDA7015F20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1850" y="713168"/>
            <a:ext cx="1713795" cy="584249"/>
          </a:xfrm>
          <a:prstGeom prst="rect">
            <a:avLst/>
          </a:prstGeom>
        </p:spPr>
      </p:pic>
      <p:sp>
        <p:nvSpPr>
          <p:cNvPr id="11" name="Date Placeholder 3">
            <a:extLst>
              <a:ext uri="{FF2B5EF4-FFF2-40B4-BE49-F238E27FC236}">
                <a16:creationId xmlns:a16="http://schemas.microsoft.com/office/drawing/2014/main" id="{1D4A071F-2744-ED87-2C60-B3373BB54784}"/>
              </a:ext>
            </a:extLst>
          </p:cNvPr>
          <p:cNvSpPr txBox="1">
            <a:spLocks/>
          </p:cNvSpPr>
          <p:nvPr userDrawn="1"/>
        </p:nvSpPr>
        <p:spPr>
          <a:xfrm>
            <a:off x="779453" y="5742666"/>
            <a:ext cx="2743200" cy="300899"/>
          </a:xfrm>
          <a:prstGeom prst="rect">
            <a:avLst/>
          </a:prstGeom>
        </p:spPr>
        <p:txBody>
          <a:bodyPr/>
          <a:lstStyle>
            <a:defPPr>
              <a:defRPr lang="en-NL"/>
            </a:defPPr>
            <a:lvl1pPr marL="0" algn="l" defTabSz="914400" rtl="0" eaLnBrk="1" latinLnBrk="0" hangingPunct="1">
              <a:defRPr sz="1400" kern="1200">
                <a:solidFill>
                  <a:schemeClr val="bg1"/>
                </a:solidFill>
                <a:latin typeface="Filson Pro Book" panose="02000000000000000000"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79951-4301-784C-A75E-1C1659806D84}" type="datetime3">
              <a:rPr lang="en-US" sz="1800" smtClean="0">
                <a:solidFill>
                  <a:schemeClr val="tx1"/>
                </a:solidFill>
                <a:latin typeface="COOPER LIGHT BT" panose="0208050304030B020404" pitchFamily="18" charset="0"/>
              </a:rPr>
              <a:t>28 April 2025</a:t>
            </a:fld>
            <a:endParaRPr lang="en-NL" sz="1800">
              <a:solidFill>
                <a:schemeClr val="tx1"/>
              </a:solidFill>
              <a:latin typeface="Cooper Black" panose="0208090404030B020404" pitchFamily="18" charset="77"/>
            </a:endParaRPr>
          </a:p>
        </p:txBody>
      </p:sp>
    </p:spTree>
    <p:extLst>
      <p:ext uri="{BB962C8B-B14F-4D97-AF65-F5344CB8AC3E}">
        <p14:creationId xmlns:p14="http://schemas.microsoft.com/office/powerpoint/2010/main" val="4197480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622DACE-6DEA-D364-ACAE-6867D2E32A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51244" y="3917244"/>
            <a:ext cx="2940756" cy="2940756"/>
          </a:xfrm>
          <a:prstGeom prst="rect">
            <a:avLst/>
          </a:prstGeom>
        </p:spPr>
      </p:pic>
      <p:sp>
        <p:nvSpPr>
          <p:cNvPr id="2" name="Title 1">
            <a:extLst>
              <a:ext uri="{FF2B5EF4-FFF2-40B4-BE49-F238E27FC236}">
                <a16:creationId xmlns:a16="http://schemas.microsoft.com/office/drawing/2014/main" id="{62680DD2-4886-E720-1445-0BA6D303A476}"/>
              </a:ext>
            </a:extLst>
          </p:cNvPr>
          <p:cNvSpPr>
            <a:spLocks noGrp="1"/>
          </p:cNvSpPr>
          <p:nvPr>
            <p:ph type="title"/>
          </p:nvPr>
        </p:nvSpPr>
        <p:spPr/>
        <p:txBody>
          <a:bodyPr/>
          <a:lstStyle/>
          <a:p>
            <a:r>
              <a:rPr lang="nl-NL"/>
              <a:t>Klik om stijl te bewerken</a:t>
            </a:r>
            <a:endParaRPr lang="en-NL"/>
          </a:p>
        </p:txBody>
      </p:sp>
      <p:sp>
        <p:nvSpPr>
          <p:cNvPr id="3" name="Content Placeholder 2">
            <a:extLst>
              <a:ext uri="{FF2B5EF4-FFF2-40B4-BE49-F238E27FC236}">
                <a16:creationId xmlns:a16="http://schemas.microsoft.com/office/drawing/2014/main" id="{9EE2D504-9140-09D5-AB3F-E165EE890F38}"/>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6" name="Slide Number Placeholder 5">
            <a:extLst>
              <a:ext uri="{FF2B5EF4-FFF2-40B4-BE49-F238E27FC236}">
                <a16:creationId xmlns:a16="http://schemas.microsoft.com/office/drawing/2014/main" id="{9BF18D20-83E8-256D-4284-778B50BF4CC0}"/>
              </a:ext>
            </a:extLst>
          </p:cNvPr>
          <p:cNvSpPr>
            <a:spLocks noGrp="1"/>
          </p:cNvSpPr>
          <p:nvPr>
            <p:ph type="sldNum" sz="quarter" idx="12"/>
          </p:nvPr>
        </p:nvSpPr>
        <p:spPr>
          <a:xfrm>
            <a:off x="838200" y="5946775"/>
            <a:ext cx="2743200" cy="300899"/>
          </a:xfrm>
        </p:spPr>
        <p:txBody>
          <a:bodyPr anchor="t"/>
          <a:lstStyle/>
          <a:p>
            <a:fld id="{D1D5D013-E1B6-7A41-9F62-C7B49A54E7EF}" type="slidenum">
              <a:rPr lang="en-NL" smtClean="0"/>
              <a:t>‹nr.›</a:t>
            </a:fld>
            <a:endParaRPr lang="en-NL"/>
          </a:p>
        </p:txBody>
      </p:sp>
    </p:spTree>
    <p:extLst>
      <p:ext uri="{BB962C8B-B14F-4D97-AF65-F5344CB8AC3E}">
        <p14:creationId xmlns:p14="http://schemas.microsoft.com/office/powerpoint/2010/main" val="3564962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71AA2195-3BB3-6E88-1D7C-DAFD5067176E}"/>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rechtsonder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pic>
        <p:nvPicPr>
          <p:cNvPr id="8" name="Logo">
            <a:extLst>
              <a:ext uri="{FF2B5EF4-FFF2-40B4-BE49-F238E27FC236}">
                <a16:creationId xmlns:a16="http://schemas.microsoft.com/office/drawing/2014/main" id="{AC3AD2EE-DF8A-7E2B-4D7D-4320319B00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0000" y="510292"/>
            <a:ext cx="1728000" cy="589680"/>
          </a:xfrm>
          <a:prstGeom prst="rect">
            <a:avLst/>
          </a:prstGeom>
        </p:spPr>
      </p:pic>
      <p:pic>
        <p:nvPicPr>
          <p:cNvPr id="3" name="Graphic 2">
            <a:extLst>
              <a:ext uri="{FF2B5EF4-FFF2-40B4-BE49-F238E27FC236}">
                <a16:creationId xmlns:a16="http://schemas.microsoft.com/office/drawing/2014/main" id="{2C60D9CA-EB49-A582-53B5-846A965F1E4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115481" y="4781481"/>
            <a:ext cx="2076519" cy="2076519"/>
          </a:xfrm>
          <a:prstGeom prst="rect">
            <a:avLst/>
          </a:prstGeom>
        </p:spPr>
      </p:pic>
      <p:sp>
        <p:nvSpPr>
          <p:cNvPr id="6" name="Title 1">
            <a:extLst>
              <a:ext uri="{FF2B5EF4-FFF2-40B4-BE49-F238E27FC236}">
                <a16:creationId xmlns:a16="http://schemas.microsoft.com/office/drawing/2014/main" id="{BC054AA3-B848-E889-B39C-CB90E6035AA6}"/>
              </a:ext>
            </a:extLst>
          </p:cNvPr>
          <p:cNvSpPr>
            <a:spLocks noGrp="1"/>
          </p:cNvSpPr>
          <p:nvPr>
            <p:ph type="ctrTitle" hasCustomPrompt="1"/>
          </p:nvPr>
        </p:nvSpPr>
        <p:spPr>
          <a:xfrm>
            <a:off x="900000" y="1433623"/>
            <a:ext cx="8144775" cy="2758635"/>
          </a:xfrm>
          <a:prstGeom prst="rect">
            <a:avLst/>
          </a:prstGeom>
        </p:spPr>
        <p:txBody>
          <a:bodyPr anchor="b">
            <a:normAutofit/>
          </a:bodyPr>
          <a:lstStyle>
            <a:lvl1pPr algn="l">
              <a:defRPr sz="6600">
                <a:solidFill>
                  <a:schemeClr val="tx2"/>
                </a:solidFill>
              </a:defRPr>
            </a:lvl1pPr>
          </a:lstStyle>
          <a:p>
            <a:r>
              <a:rPr lang="en-GB"/>
              <a:t>[</a:t>
            </a:r>
            <a:r>
              <a:rPr lang="en-GB" err="1"/>
              <a:t>titel</a:t>
            </a:r>
            <a:r>
              <a:rPr lang="en-GB"/>
              <a:t>]</a:t>
            </a:r>
            <a:endParaRPr lang="en-NL"/>
          </a:p>
        </p:txBody>
      </p:sp>
      <p:sp>
        <p:nvSpPr>
          <p:cNvPr id="7" name="Ondertitel 2">
            <a:extLst>
              <a:ext uri="{FF2B5EF4-FFF2-40B4-BE49-F238E27FC236}">
                <a16:creationId xmlns:a16="http://schemas.microsoft.com/office/drawing/2014/main" id="{501B8DBE-BB73-AC27-CA33-875C23536034}"/>
              </a:ext>
            </a:extLst>
          </p:cNvPr>
          <p:cNvSpPr>
            <a:spLocks noGrp="1"/>
          </p:cNvSpPr>
          <p:nvPr>
            <p:ph type="subTitle" idx="1" hasCustomPrompt="1"/>
          </p:nvPr>
        </p:nvSpPr>
        <p:spPr>
          <a:xfrm>
            <a:off x="950353" y="5502779"/>
            <a:ext cx="8144775" cy="584250"/>
          </a:xfrm>
        </p:spPr>
        <p:txBody>
          <a:bodyPr>
            <a:normAutofit/>
          </a:bodyPr>
          <a:lstStyle>
            <a:lvl1pPr marL="0" indent="0" algn="l">
              <a:buNone/>
              <a:defRPr sz="1800">
                <a:latin typeface="Cooper Lt BT" panose="0208050304030B0204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[naam]</a:t>
            </a:r>
          </a:p>
        </p:txBody>
      </p:sp>
      <p:sp>
        <p:nvSpPr>
          <p:cNvPr id="13" name="Tijdelijke aanduiding voor tekst 12">
            <a:extLst>
              <a:ext uri="{FF2B5EF4-FFF2-40B4-BE49-F238E27FC236}">
                <a16:creationId xmlns:a16="http://schemas.microsoft.com/office/drawing/2014/main" id="{6FA6C80D-8DE6-ADAB-C7BA-07AFD945F0F6}"/>
              </a:ext>
            </a:extLst>
          </p:cNvPr>
          <p:cNvSpPr>
            <a:spLocks noGrp="1"/>
          </p:cNvSpPr>
          <p:nvPr>
            <p:ph type="body" sz="quarter" idx="10" hasCustomPrompt="1"/>
          </p:nvPr>
        </p:nvSpPr>
        <p:spPr>
          <a:xfrm>
            <a:off x="940306" y="4330545"/>
            <a:ext cx="8104470" cy="584200"/>
          </a:xfrm>
        </p:spPr>
        <p:txBody>
          <a:bodyPr/>
          <a:lstStyle>
            <a:lvl1pPr marL="0" indent="0">
              <a:buNone/>
              <a:defRPr>
                <a:solidFill>
                  <a:schemeClr val="tx2"/>
                </a:solidFill>
              </a:defRPr>
            </a:lvl1pPr>
          </a:lstStyle>
          <a:p>
            <a:pPr lvl="0"/>
            <a:r>
              <a:rPr lang="nl-NL"/>
              <a:t>[ondertitel]</a:t>
            </a:r>
          </a:p>
        </p:txBody>
      </p:sp>
      <p:sp>
        <p:nvSpPr>
          <p:cNvPr id="16" name="Tijdelijke aanduiding voor tekst 15">
            <a:extLst>
              <a:ext uri="{FF2B5EF4-FFF2-40B4-BE49-F238E27FC236}">
                <a16:creationId xmlns:a16="http://schemas.microsoft.com/office/drawing/2014/main" id="{E3E24751-2E07-7697-543D-BC17DE7BA637}"/>
              </a:ext>
            </a:extLst>
          </p:cNvPr>
          <p:cNvSpPr>
            <a:spLocks noGrp="1"/>
          </p:cNvSpPr>
          <p:nvPr>
            <p:ph type="body" sz="quarter" idx="11" hasCustomPrompt="1"/>
          </p:nvPr>
        </p:nvSpPr>
        <p:spPr>
          <a:xfrm>
            <a:off x="950353" y="5965872"/>
            <a:ext cx="2221843" cy="584250"/>
          </a:xfrm>
        </p:spPr>
        <p:txBody>
          <a:bodyPr>
            <a:normAutofit/>
          </a:bodyPr>
          <a:lstStyle>
            <a:lvl1pPr marL="0" indent="0">
              <a:buNone/>
              <a:defRPr sz="1800">
                <a:latin typeface="Cooper Lt BT" panose="0208050304030B020404" pitchFamily="18" charset="0"/>
              </a:defRPr>
            </a:lvl1pPr>
          </a:lstStyle>
          <a:p>
            <a:pPr lvl="0"/>
            <a:r>
              <a:rPr lang="nl-NL"/>
              <a:t>[datum]</a:t>
            </a:r>
          </a:p>
        </p:txBody>
      </p:sp>
    </p:spTree>
    <p:extLst>
      <p:ext uri="{BB962C8B-B14F-4D97-AF65-F5344CB8AC3E}">
        <p14:creationId xmlns:p14="http://schemas.microsoft.com/office/powerpoint/2010/main" val="1244458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di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CB05-DF60-5C73-2332-1456CCF023E3}"/>
              </a:ext>
            </a:extLst>
          </p:cNvPr>
          <p:cNvSpPr>
            <a:spLocks noGrp="1"/>
          </p:cNvSpPr>
          <p:nvPr>
            <p:ph type="ctrTitle" hasCustomPrompt="1"/>
          </p:nvPr>
        </p:nvSpPr>
        <p:spPr>
          <a:xfrm>
            <a:off x="3923326" y="1219200"/>
            <a:ext cx="6566873" cy="2232391"/>
          </a:xfrm>
          <a:prstGeom prst="rect">
            <a:avLst/>
          </a:prstGeom>
        </p:spPr>
        <p:txBody>
          <a:bodyPr anchor="b">
            <a:noAutofit/>
          </a:bodyPr>
          <a:lstStyle>
            <a:lvl1pPr algn="l">
              <a:lnSpc>
                <a:spcPct val="100000"/>
              </a:lnSpc>
              <a:defRPr sz="4800">
                <a:solidFill>
                  <a:schemeClr val="tx1"/>
                </a:solidFill>
              </a:defRPr>
            </a:lvl1pPr>
          </a:lstStyle>
          <a:p>
            <a:r>
              <a:rPr lang="nl-NL"/>
              <a:t>[titel 1]</a:t>
            </a:r>
            <a:endParaRPr lang="en-NL"/>
          </a:p>
        </p:txBody>
      </p:sp>
      <p:sp>
        <p:nvSpPr>
          <p:cNvPr id="4" name="Ondertitel 2">
            <a:extLst>
              <a:ext uri="{FF2B5EF4-FFF2-40B4-BE49-F238E27FC236}">
                <a16:creationId xmlns:a16="http://schemas.microsoft.com/office/drawing/2014/main" id="{B873B73A-1A14-C1D5-2D89-25F18DB04E82}"/>
              </a:ext>
            </a:extLst>
          </p:cNvPr>
          <p:cNvSpPr>
            <a:spLocks noGrp="1"/>
          </p:cNvSpPr>
          <p:nvPr>
            <p:ph type="subTitle" idx="1" hasCustomPrompt="1"/>
          </p:nvPr>
        </p:nvSpPr>
        <p:spPr>
          <a:xfrm>
            <a:off x="3923326" y="4759850"/>
            <a:ext cx="6566873" cy="584250"/>
          </a:xfrm>
        </p:spPr>
        <p:txBody>
          <a:bodyPr>
            <a:normAutofit/>
          </a:bodyPr>
          <a:lstStyle>
            <a:lvl1pPr marL="0" indent="0" algn="l">
              <a:spcBef>
                <a:spcPts val="0"/>
              </a:spcBef>
              <a:buNone/>
              <a:defRPr sz="2800">
                <a:latin typeface="Cooper Lt BT" panose="0208050304030B0204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Ondertitel[ondertitel of datum]</a:t>
            </a:r>
          </a:p>
        </p:txBody>
      </p:sp>
      <p:sp>
        <p:nvSpPr>
          <p:cNvPr id="14" name="Tijdelijke aanduiding voor tekst 13">
            <a:extLst>
              <a:ext uri="{FF2B5EF4-FFF2-40B4-BE49-F238E27FC236}">
                <a16:creationId xmlns:a16="http://schemas.microsoft.com/office/drawing/2014/main" id="{FD1BCABA-47E0-A310-F24B-7453565F0792}"/>
              </a:ext>
            </a:extLst>
          </p:cNvPr>
          <p:cNvSpPr>
            <a:spLocks noGrp="1"/>
          </p:cNvSpPr>
          <p:nvPr>
            <p:ph type="body" sz="quarter" idx="12" hasCustomPrompt="1"/>
          </p:nvPr>
        </p:nvSpPr>
        <p:spPr>
          <a:xfrm>
            <a:off x="3922713" y="3513068"/>
            <a:ext cx="6566400" cy="1107996"/>
          </a:xfrm>
        </p:spPr>
        <p:txBody>
          <a:bodyPr>
            <a:spAutoFit/>
          </a:bodyPr>
          <a:lstStyle>
            <a:lvl1pPr marL="0" indent="0">
              <a:buNone/>
              <a:defRPr sz="7200">
                <a:solidFill>
                  <a:schemeClr val="tx2"/>
                </a:solidFill>
                <a:latin typeface="+mj-lt"/>
              </a:defRPr>
            </a:lvl1pPr>
          </a:lstStyle>
          <a:p>
            <a:pPr lvl="0"/>
            <a:r>
              <a:rPr lang="nl-NL"/>
              <a:t>[titel 2]</a:t>
            </a:r>
          </a:p>
        </p:txBody>
      </p:sp>
      <p:sp>
        <p:nvSpPr>
          <p:cNvPr id="12" name="Tijdelijke aanduiding voor afbeelding 11">
            <a:extLst>
              <a:ext uri="{FF2B5EF4-FFF2-40B4-BE49-F238E27FC236}">
                <a16:creationId xmlns:a16="http://schemas.microsoft.com/office/drawing/2014/main" id="{3721FC4A-C6B8-F27F-946C-C457AE2883A4}"/>
              </a:ext>
            </a:extLst>
          </p:cNvPr>
          <p:cNvSpPr>
            <a:spLocks noGrp="1"/>
          </p:cNvSpPr>
          <p:nvPr>
            <p:ph type="pic" sz="quarter" idx="13"/>
          </p:nvPr>
        </p:nvSpPr>
        <p:spPr>
          <a:xfrm>
            <a:off x="1" y="0"/>
            <a:ext cx="3411767" cy="6858000"/>
          </a:xfrm>
          <a:custGeom>
            <a:avLst/>
            <a:gdLst>
              <a:gd name="connsiteX0" fmla="*/ 7826 w 3411767"/>
              <a:gd name="connsiteY0" fmla="*/ 0 h 6858000"/>
              <a:gd name="connsiteX1" fmla="*/ 3411767 w 3411767"/>
              <a:gd name="connsiteY1" fmla="*/ 3429000 h 6858000"/>
              <a:gd name="connsiteX2" fmla="*/ 7826 w 3411767"/>
              <a:gd name="connsiteY2" fmla="*/ 6858000 h 6858000"/>
              <a:gd name="connsiteX3" fmla="*/ 0 w 3411767"/>
              <a:gd name="connsiteY3" fmla="*/ 6850116 h 6858000"/>
              <a:gd name="connsiteX4" fmla="*/ 0 w 3411767"/>
              <a:gd name="connsiteY4" fmla="*/ 788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1767" h="6858000">
                <a:moveTo>
                  <a:pt x="7826" y="0"/>
                </a:moveTo>
                <a:lnTo>
                  <a:pt x="3411767" y="3429000"/>
                </a:lnTo>
                <a:lnTo>
                  <a:pt x="7826" y="6858000"/>
                </a:lnTo>
                <a:lnTo>
                  <a:pt x="0" y="6850116"/>
                </a:lnTo>
                <a:lnTo>
                  <a:pt x="0" y="7884"/>
                </a:lnTo>
                <a:close/>
              </a:path>
            </a:pathLst>
          </a:custGeom>
          <a:solidFill>
            <a:schemeClr val="accent2">
              <a:lumMod val="10000"/>
              <a:lumOff val="90000"/>
            </a:schemeClr>
          </a:solidFill>
        </p:spPr>
        <p:txBody>
          <a:bodyPr wrap="square" lIns="108000" bIns="1476000" anchor="ctr" anchorCtr="0">
            <a:noAutofit/>
          </a:bodyPr>
          <a:lstStyle>
            <a:lvl1pPr marL="0" indent="0">
              <a:buFontTx/>
              <a:buNone/>
              <a:defRPr sz="1600"/>
            </a:lvl1pPr>
          </a:lstStyle>
          <a:p>
            <a:endParaRPr lang="nl-NL"/>
          </a:p>
        </p:txBody>
      </p:sp>
      <p:pic>
        <p:nvPicPr>
          <p:cNvPr id="5" name="Logo">
            <a:extLst>
              <a:ext uri="{FF2B5EF4-FFF2-40B4-BE49-F238E27FC236}">
                <a16:creationId xmlns:a16="http://schemas.microsoft.com/office/drawing/2014/main" id="{E56B361B-B13A-16AB-9DAB-8FC5CE4BB6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71500" y="481717"/>
            <a:ext cx="1728000" cy="589680"/>
          </a:xfrm>
          <a:prstGeom prst="rect">
            <a:avLst/>
          </a:prstGeom>
        </p:spPr>
      </p:pic>
    </p:spTree>
    <p:extLst>
      <p:ext uri="{BB962C8B-B14F-4D97-AF65-F5344CB8AC3E}">
        <p14:creationId xmlns:p14="http://schemas.microsoft.com/office/powerpoint/2010/main" val="23974739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Afbeeldingen en vormen">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B9F8765-6DF2-38D1-F58D-A1C4E97D5D32}"/>
              </a:ext>
            </a:extLst>
          </p:cNvPr>
          <p:cNvSpPr txBox="1"/>
          <p:nvPr userDrawn="1"/>
        </p:nvSpPr>
        <p:spPr>
          <a:xfrm>
            <a:off x="12317128" y="0"/>
            <a:ext cx="2794535" cy="60324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hier huisstijlvormen te plaatsen (per kader):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een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die goed past bij de kaderachtergrond en kopieer de vorm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pagina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15" name="Tijdelijke aanduiding voor afbeelding 14">
            <a:extLst>
              <a:ext uri="{FF2B5EF4-FFF2-40B4-BE49-F238E27FC236}">
                <a16:creationId xmlns:a16="http://schemas.microsoft.com/office/drawing/2014/main" id="{256A5361-A3AF-B2EF-BDAF-DA4B1D0942D4}"/>
              </a:ext>
            </a:extLst>
          </p:cNvPr>
          <p:cNvSpPr>
            <a:spLocks noGrp="1"/>
          </p:cNvSpPr>
          <p:nvPr>
            <p:ph type="pic" sz="quarter" idx="14"/>
          </p:nvPr>
        </p:nvSpPr>
        <p:spPr>
          <a:xfrm>
            <a:off x="0" y="0"/>
            <a:ext cx="3425825" cy="34272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6" name="Tijdelijke aanduiding voor afbeelding 14">
            <a:extLst>
              <a:ext uri="{FF2B5EF4-FFF2-40B4-BE49-F238E27FC236}">
                <a16:creationId xmlns:a16="http://schemas.microsoft.com/office/drawing/2014/main" id="{6A7F7F4C-9087-19A8-C61D-C357C5ABA7DC}"/>
              </a:ext>
            </a:extLst>
          </p:cNvPr>
          <p:cNvSpPr>
            <a:spLocks noGrp="1"/>
          </p:cNvSpPr>
          <p:nvPr>
            <p:ph type="pic" sz="quarter" idx="15"/>
          </p:nvPr>
        </p:nvSpPr>
        <p:spPr>
          <a:xfrm>
            <a:off x="6853200" y="-4881"/>
            <a:ext cx="5338800" cy="34272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7" name="Tijdelijke aanduiding voor afbeelding 14">
            <a:extLst>
              <a:ext uri="{FF2B5EF4-FFF2-40B4-BE49-F238E27FC236}">
                <a16:creationId xmlns:a16="http://schemas.microsoft.com/office/drawing/2014/main" id="{15C20B14-51AE-DD04-FBC8-D93D4D887DA1}"/>
              </a:ext>
            </a:extLst>
          </p:cNvPr>
          <p:cNvSpPr>
            <a:spLocks noGrp="1"/>
          </p:cNvSpPr>
          <p:nvPr>
            <p:ph type="pic" sz="quarter" idx="16"/>
          </p:nvPr>
        </p:nvSpPr>
        <p:spPr>
          <a:xfrm>
            <a:off x="0" y="3427200"/>
            <a:ext cx="5338800" cy="34308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8" name="Tijdelijke aanduiding voor afbeelding 14">
            <a:extLst>
              <a:ext uri="{FF2B5EF4-FFF2-40B4-BE49-F238E27FC236}">
                <a16:creationId xmlns:a16="http://schemas.microsoft.com/office/drawing/2014/main" id="{59EC7349-D9E4-0C14-D6F9-8CBD597B7696}"/>
              </a:ext>
            </a:extLst>
          </p:cNvPr>
          <p:cNvSpPr>
            <a:spLocks noGrp="1"/>
          </p:cNvSpPr>
          <p:nvPr>
            <p:ph type="pic" sz="quarter" idx="17"/>
          </p:nvPr>
        </p:nvSpPr>
        <p:spPr>
          <a:xfrm>
            <a:off x="8766175" y="3427200"/>
            <a:ext cx="3425825" cy="3430800"/>
          </a:xfrm>
          <a:solidFill>
            <a:schemeClr val="accent2">
              <a:lumMod val="10000"/>
              <a:lumOff val="90000"/>
            </a:schemeClr>
          </a:solidFill>
        </p:spPr>
        <p:txBody>
          <a:bodyPr>
            <a:normAutofit/>
          </a:bodyPr>
          <a:lstStyle>
            <a:lvl1pPr marL="0" indent="0" algn="ctr">
              <a:buNone/>
              <a:defRPr sz="1600"/>
            </a:lvl1pPr>
          </a:lstStyle>
          <a:p>
            <a:endParaRPr lang="nl-NL"/>
          </a:p>
        </p:txBody>
      </p:sp>
      <p:pic>
        <p:nvPicPr>
          <p:cNvPr id="4" name="Graphic 3">
            <a:extLst>
              <a:ext uri="{FF2B5EF4-FFF2-40B4-BE49-F238E27FC236}">
                <a16:creationId xmlns:a16="http://schemas.microsoft.com/office/drawing/2014/main" id="{C98EEACF-EFAF-96BD-919F-35795F14ED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8799" y="3422319"/>
            <a:ext cx="3435681" cy="3435681"/>
          </a:xfrm>
          <a:prstGeom prst="rect">
            <a:avLst/>
          </a:prstGeom>
        </p:spPr>
      </p:pic>
      <p:pic>
        <p:nvPicPr>
          <p:cNvPr id="7" name="Graphic 6">
            <a:extLst>
              <a:ext uri="{FF2B5EF4-FFF2-40B4-BE49-F238E27FC236}">
                <a16:creationId xmlns:a16="http://schemas.microsoft.com/office/drawing/2014/main" id="{7218C0DF-6B04-9D21-9920-A28E4F598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16745" y="-15803"/>
            <a:ext cx="3435681" cy="3435681"/>
          </a:xfrm>
          <a:prstGeom prst="rect">
            <a:avLst/>
          </a:prstGeom>
        </p:spPr>
      </p:pic>
    </p:spTree>
    <p:extLst>
      <p:ext uri="{BB962C8B-B14F-4D97-AF65-F5344CB8AC3E}">
        <p14:creationId xmlns:p14="http://schemas.microsoft.com/office/powerpoint/2010/main" val="2744949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F38214CE-2914-AABC-1FC7-658B39A367D7}"/>
              </a:ext>
            </a:extLst>
          </p:cNvPr>
          <p:cNvSpPr>
            <a:spLocks noGrp="1"/>
          </p:cNvSpPr>
          <p:nvPr>
            <p:ph type="sldNum" sz="quarter" idx="10"/>
          </p:nvPr>
        </p:nvSpPr>
        <p:spPr/>
        <p:txBody>
          <a:bodyPr/>
          <a:lstStyle/>
          <a:p>
            <a:fld id="{51C5D536-50B7-4CE6-B44E-3B56F0A7BD1A}" type="slidenum">
              <a:rPr lang="nl-NL" smtClean="0"/>
              <a:pPr/>
              <a:t>‹nr.›</a:t>
            </a:fld>
            <a:endParaRPr lang="nl-NL"/>
          </a:p>
        </p:txBody>
      </p:sp>
      <p:sp>
        <p:nvSpPr>
          <p:cNvPr id="9" name="Tijdelijke aanduiding voor tekst 8">
            <a:extLst>
              <a:ext uri="{FF2B5EF4-FFF2-40B4-BE49-F238E27FC236}">
                <a16:creationId xmlns:a16="http://schemas.microsoft.com/office/drawing/2014/main" id="{D71F4C19-905F-16CB-DFC1-EC5145A739E8}"/>
              </a:ext>
            </a:extLst>
          </p:cNvPr>
          <p:cNvSpPr>
            <a:spLocks noGrp="1"/>
          </p:cNvSpPr>
          <p:nvPr>
            <p:ph type="body" sz="quarter" idx="11"/>
          </p:nvPr>
        </p:nvSpPr>
        <p:spPr>
          <a:xfrm>
            <a:off x="900113" y="1809750"/>
            <a:ext cx="9540000" cy="42876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ekstvak 1">
            <a:extLst>
              <a:ext uri="{FF2B5EF4-FFF2-40B4-BE49-F238E27FC236}">
                <a16:creationId xmlns:a16="http://schemas.microsoft.com/office/drawing/2014/main" id="{34FBDCF1-73B5-BA2F-CF21-7095B4245FF2}"/>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rechtsonder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6" name="Titel 5">
            <a:extLst>
              <a:ext uri="{FF2B5EF4-FFF2-40B4-BE49-F238E27FC236}">
                <a16:creationId xmlns:a16="http://schemas.microsoft.com/office/drawing/2014/main" id="{9EDC4490-254F-A3CD-E1E5-8C4FCC5117B1}"/>
              </a:ext>
            </a:extLst>
          </p:cNvPr>
          <p:cNvSpPr>
            <a:spLocks noGrp="1"/>
          </p:cNvSpPr>
          <p:nvPr>
            <p:ph type="title"/>
          </p:nvPr>
        </p:nvSpPr>
        <p:spPr/>
        <p:txBody>
          <a:bodyPr/>
          <a:lstStyle/>
          <a:p>
            <a:r>
              <a:rPr lang="nl-NL"/>
              <a:t>Klik om stijl te bewerken</a:t>
            </a:r>
          </a:p>
        </p:txBody>
      </p:sp>
      <p:pic>
        <p:nvPicPr>
          <p:cNvPr id="4" name="Graphic 3">
            <a:extLst>
              <a:ext uri="{FF2B5EF4-FFF2-40B4-BE49-F238E27FC236}">
                <a16:creationId xmlns:a16="http://schemas.microsoft.com/office/drawing/2014/main" id="{59729F6B-8412-AC4C-F2A6-CB7A01359F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5481" y="4781481"/>
            <a:ext cx="2076519" cy="2076519"/>
          </a:xfrm>
          <a:prstGeom prst="rect">
            <a:avLst/>
          </a:prstGeom>
        </p:spPr>
      </p:pic>
    </p:spTree>
    <p:extLst>
      <p:ext uri="{BB962C8B-B14F-4D97-AF65-F5344CB8AC3E}">
        <p14:creationId xmlns:p14="http://schemas.microsoft.com/office/powerpoint/2010/main" val="39399717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D71F4C19-905F-16CB-DFC1-EC5145A739E8}"/>
              </a:ext>
            </a:extLst>
          </p:cNvPr>
          <p:cNvSpPr>
            <a:spLocks noGrp="1"/>
          </p:cNvSpPr>
          <p:nvPr>
            <p:ph type="body" sz="quarter" idx="11" hasCustomPrompt="1"/>
          </p:nvPr>
        </p:nvSpPr>
        <p:spPr>
          <a:xfrm>
            <a:off x="2278743" y="1542228"/>
            <a:ext cx="7712810" cy="3310079"/>
          </a:xfrm>
        </p:spPr>
        <p:txBody>
          <a:bodyPr anchor="ctr" anchorCtr="0">
            <a:normAutofit/>
          </a:bodyPr>
          <a:lstStyle>
            <a:lvl1pPr marL="0" indent="0">
              <a:lnSpc>
                <a:spcPct val="107000"/>
              </a:lnSpc>
              <a:spcBef>
                <a:spcPts val="0"/>
              </a:spcBef>
              <a:buNone/>
              <a:defRPr sz="4000">
                <a:solidFill>
                  <a:schemeClr val="tx1"/>
                </a:solidFill>
                <a:latin typeface="Cooper Lt BT" panose="0208050304030B020404" pitchFamily="18" charset="0"/>
              </a:defRPr>
            </a:lvl1pPr>
            <a:lvl2pPr marL="457200" indent="0">
              <a:buNone/>
              <a:defRPr sz="4000">
                <a:solidFill>
                  <a:schemeClr val="tx1"/>
                </a:solidFill>
                <a:latin typeface="Cooper Lt BT" panose="0208050304030B020404" pitchFamily="18" charset="0"/>
              </a:defRPr>
            </a:lvl2pPr>
            <a:lvl3pPr marL="914400" indent="0">
              <a:buNone/>
              <a:defRPr sz="4000">
                <a:solidFill>
                  <a:schemeClr val="tx1"/>
                </a:solidFill>
                <a:latin typeface="Cooper Lt BT" panose="0208050304030B020404" pitchFamily="18" charset="0"/>
              </a:defRPr>
            </a:lvl3pPr>
            <a:lvl4pPr marL="1371600" indent="0">
              <a:buNone/>
              <a:defRPr sz="4000">
                <a:solidFill>
                  <a:schemeClr val="tx1"/>
                </a:solidFill>
                <a:latin typeface="Cooper Lt BT" panose="0208050304030B020404" pitchFamily="18" charset="0"/>
              </a:defRPr>
            </a:lvl4pPr>
            <a:lvl5pPr marL="1828800" indent="0">
              <a:buNone/>
              <a:defRPr sz="4000">
                <a:solidFill>
                  <a:schemeClr val="tx1"/>
                </a:solidFill>
                <a:latin typeface="Cooper Lt BT" panose="0208050304030B020404" pitchFamily="18" charset="0"/>
              </a:defRPr>
            </a:lvl5pPr>
          </a:lstStyle>
          <a:p>
            <a:pPr lvl="0"/>
            <a:r>
              <a:rPr lang="nl-NL"/>
              <a:t>[quote]</a:t>
            </a:r>
          </a:p>
        </p:txBody>
      </p:sp>
      <p:sp>
        <p:nvSpPr>
          <p:cNvPr id="5" name="Tijdelijke aanduiding voor dianummer 4">
            <a:extLst>
              <a:ext uri="{FF2B5EF4-FFF2-40B4-BE49-F238E27FC236}">
                <a16:creationId xmlns:a16="http://schemas.microsoft.com/office/drawing/2014/main" id="{F38214CE-2914-AABC-1FC7-658B39A367D7}"/>
              </a:ext>
            </a:extLst>
          </p:cNvPr>
          <p:cNvSpPr>
            <a:spLocks noGrp="1"/>
          </p:cNvSpPr>
          <p:nvPr>
            <p:ph type="sldNum" sz="quarter" idx="10"/>
          </p:nvPr>
        </p:nvSpPr>
        <p:spPr/>
        <p:txBody>
          <a:bodyPr/>
          <a:lstStyle/>
          <a:p>
            <a:fld id="{51C5D536-50B7-4CE6-B44E-3B56F0A7BD1A}" type="slidenum">
              <a:rPr lang="nl-NL" smtClean="0"/>
              <a:pPr/>
              <a:t>‹nr.›</a:t>
            </a:fld>
            <a:endParaRPr lang="nl-NL"/>
          </a:p>
        </p:txBody>
      </p:sp>
      <p:sp>
        <p:nvSpPr>
          <p:cNvPr id="2" name="Tekstvak 1">
            <a:extLst>
              <a:ext uri="{FF2B5EF4-FFF2-40B4-BE49-F238E27FC236}">
                <a16:creationId xmlns:a16="http://schemas.microsoft.com/office/drawing/2014/main" id="{34FBDCF1-73B5-BA2F-CF21-7095B4245FF2}"/>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rechtsonder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pic>
        <p:nvPicPr>
          <p:cNvPr id="4" name="Graphic 3">
            <a:extLst>
              <a:ext uri="{FF2B5EF4-FFF2-40B4-BE49-F238E27FC236}">
                <a16:creationId xmlns:a16="http://schemas.microsoft.com/office/drawing/2014/main" id="{127F536F-B51A-8D36-F0DE-C5DB140686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5481" y="4781481"/>
            <a:ext cx="2076519" cy="2076519"/>
          </a:xfrm>
          <a:prstGeom prst="rect">
            <a:avLst/>
          </a:prstGeom>
        </p:spPr>
      </p:pic>
      <p:pic>
        <p:nvPicPr>
          <p:cNvPr id="7" name="Logo">
            <a:extLst>
              <a:ext uri="{FF2B5EF4-FFF2-40B4-BE49-F238E27FC236}">
                <a16:creationId xmlns:a16="http://schemas.microsoft.com/office/drawing/2014/main" id="{BB5098CC-1014-CBD4-5381-42045D0F149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000" y="510292"/>
            <a:ext cx="1728000" cy="589680"/>
          </a:xfrm>
          <a:prstGeom prst="rect">
            <a:avLst/>
          </a:prstGeom>
        </p:spPr>
      </p:pic>
    </p:spTree>
    <p:extLst>
      <p:ext uri="{BB962C8B-B14F-4D97-AF65-F5344CB8AC3E}">
        <p14:creationId xmlns:p14="http://schemas.microsoft.com/office/powerpoint/2010/main" val="2276426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ussendia">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5A946707-9F36-2CA7-BA77-E730397F0AAA}"/>
              </a:ext>
            </a:extLst>
          </p:cNvPr>
          <p:cNvSpPr>
            <a:spLocks noGrp="1"/>
          </p:cNvSpPr>
          <p:nvPr>
            <p:ph type="pic" idx="14"/>
          </p:nvPr>
        </p:nvSpPr>
        <p:spPr>
          <a:xfrm>
            <a:off x="4522381" y="-6538"/>
            <a:ext cx="7669619" cy="6864537"/>
          </a:xfrm>
          <a:prstGeom prst="rect">
            <a:avLst/>
          </a:prstGeom>
          <a:solidFill>
            <a:schemeClr val="accent2">
              <a:lumMod val="10000"/>
              <a:lumOff val="90000"/>
            </a:schemeClr>
          </a:solidFill>
          <a:ln>
            <a:noFill/>
          </a:ln>
        </p:spPr>
        <p:txBody>
          <a:bodyPr tIns="360000" anchor="t" anchorCtr="0">
            <a:normAutofit/>
          </a:bodyPr>
          <a:lstStyle>
            <a:lvl1pPr marL="0" indent="0" algn="ctr">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2" name="Tijdelijke aanduiding voor dianummer 1">
            <a:extLst>
              <a:ext uri="{FF2B5EF4-FFF2-40B4-BE49-F238E27FC236}">
                <a16:creationId xmlns:a16="http://schemas.microsoft.com/office/drawing/2014/main" id="{D62976FA-3DAF-2CC5-B631-AE73A38B9CC4}"/>
              </a:ext>
            </a:extLst>
          </p:cNvPr>
          <p:cNvSpPr>
            <a:spLocks noGrp="1"/>
          </p:cNvSpPr>
          <p:nvPr>
            <p:ph type="sldNum" sz="quarter" idx="15"/>
          </p:nvPr>
        </p:nvSpPr>
        <p:spPr>
          <a:xfrm>
            <a:off x="476045" y="6370918"/>
            <a:ext cx="360000" cy="184666"/>
          </a:xfrm>
        </p:spPr>
        <p:txBody>
          <a:bodyPr/>
          <a:lstStyle>
            <a:lvl1pPr>
              <a:defRPr>
                <a:solidFill>
                  <a:schemeClr val="tx1"/>
                </a:solidFill>
              </a:defRPr>
            </a:lvl1pPr>
          </a:lstStyle>
          <a:p>
            <a:fld id="{51C5D536-50B7-4CE6-B44E-3B56F0A7BD1A}" type="slidenum">
              <a:rPr lang="nl-NL" smtClean="0"/>
              <a:pPr/>
              <a:t>‹nr.›</a:t>
            </a:fld>
            <a:endParaRPr lang="nl-NL"/>
          </a:p>
        </p:txBody>
      </p:sp>
      <p:sp>
        <p:nvSpPr>
          <p:cNvPr id="7" name="Tekstvak 6">
            <a:extLst>
              <a:ext uri="{FF2B5EF4-FFF2-40B4-BE49-F238E27FC236}">
                <a16:creationId xmlns:a16="http://schemas.microsoft.com/office/drawing/2014/main" id="{BB34A02B-BFFA-A885-2477-10F9028A17BF}"/>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over het tekstdeel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9" name="Tijdelijke aanduiding voor tekst 8">
            <a:extLst>
              <a:ext uri="{FF2B5EF4-FFF2-40B4-BE49-F238E27FC236}">
                <a16:creationId xmlns:a16="http://schemas.microsoft.com/office/drawing/2014/main" id="{0CB0E648-8ABB-7D43-2D05-23D0A312BE1B}"/>
              </a:ext>
            </a:extLst>
          </p:cNvPr>
          <p:cNvSpPr>
            <a:spLocks noGrp="1"/>
          </p:cNvSpPr>
          <p:nvPr>
            <p:ph type="body" sz="quarter" idx="16"/>
          </p:nvPr>
        </p:nvSpPr>
        <p:spPr>
          <a:xfrm>
            <a:off x="449944" y="1800225"/>
            <a:ext cx="3547270" cy="4019550"/>
          </a:xfrm>
        </p:spPr>
        <p:txBody>
          <a:bodyPr/>
          <a:lstStyle>
            <a:lvl1pPr marL="0" indent="0">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p:txBody>
      </p:sp>
      <p:sp>
        <p:nvSpPr>
          <p:cNvPr id="10" name="Titel 9">
            <a:extLst>
              <a:ext uri="{FF2B5EF4-FFF2-40B4-BE49-F238E27FC236}">
                <a16:creationId xmlns:a16="http://schemas.microsoft.com/office/drawing/2014/main" id="{CEED97D7-B613-8457-6DD7-9845D6D9A34D}"/>
              </a:ext>
            </a:extLst>
          </p:cNvPr>
          <p:cNvSpPr>
            <a:spLocks noGrp="1"/>
          </p:cNvSpPr>
          <p:nvPr>
            <p:ph type="title"/>
          </p:nvPr>
        </p:nvSpPr>
        <p:spPr>
          <a:xfrm>
            <a:off x="449944" y="660400"/>
            <a:ext cx="3547270" cy="1030288"/>
          </a:xfrm>
          <a:prstGeom prst="rect">
            <a:avLst/>
          </a:prstGeom>
        </p:spPr>
        <p:txBody>
          <a:bodyPr/>
          <a:lstStyle>
            <a:lvl1pPr>
              <a:defRPr>
                <a:solidFill>
                  <a:schemeClr val="tx1"/>
                </a:solidFill>
              </a:defRPr>
            </a:lvl1pPr>
          </a:lstStyle>
          <a:p>
            <a:r>
              <a:rPr lang="nl-NL"/>
              <a:t>Klik om stijl te bewerken</a:t>
            </a:r>
          </a:p>
        </p:txBody>
      </p:sp>
    </p:spTree>
    <p:extLst>
      <p:ext uri="{BB962C8B-B14F-4D97-AF65-F5344CB8AC3E}">
        <p14:creationId xmlns:p14="http://schemas.microsoft.com/office/powerpoint/2010/main" val="3863293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escheider">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38BBE2B1-E710-785E-AD2E-2DC622062DCA}"/>
              </a:ext>
            </a:extLst>
          </p:cNvPr>
          <p:cNvSpPr>
            <a:spLocks noGrp="1"/>
          </p:cNvSpPr>
          <p:nvPr>
            <p:ph type="sldNum" sz="quarter" idx="10"/>
          </p:nvPr>
        </p:nvSpPr>
        <p:spPr/>
        <p:txBody>
          <a:bodyPr/>
          <a:lstStyle/>
          <a:p>
            <a:fld id="{51C5D536-50B7-4CE6-B44E-3B56F0A7BD1A}" type="slidenum">
              <a:rPr lang="nl-NL" smtClean="0"/>
              <a:pPr/>
              <a:t>‹nr.›</a:t>
            </a:fld>
            <a:endParaRPr lang="nl-NL"/>
          </a:p>
        </p:txBody>
      </p:sp>
      <p:sp>
        <p:nvSpPr>
          <p:cNvPr id="4" name="Titel 1">
            <a:extLst>
              <a:ext uri="{FF2B5EF4-FFF2-40B4-BE49-F238E27FC236}">
                <a16:creationId xmlns:a16="http://schemas.microsoft.com/office/drawing/2014/main" id="{3620CD77-6FD8-B9DB-73E9-6A75BD5D8D04}"/>
              </a:ext>
            </a:extLst>
          </p:cNvPr>
          <p:cNvSpPr>
            <a:spLocks noGrp="1"/>
          </p:cNvSpPr>
          <p:nvPr>
            <p:ph type="title" hasCustomPrompt="1"/>
          </p:nvPr>
        </p:nvSpPr>
        <p:spPr>
          <a:xfrm>
            <a:off x="900000" y="726962"/>
            <a:ext cx="10515860" cy="276999"/>
          </a:xfrm>
        </p:spPr>
        <p:txBody>
          <a:bodyPr/>
          <a:lstStyle>
            <a:lvl1pPr>
              <a:defRPr sz="2000">
                <a:latin typeface="+mn-lt"/>
              </a:defRPr>
            </a:lvl1pPr>
          </a:lstStyle>
          <a:p>
            <a:r>
              <a:rPr lang="nl-NL"/>
              <a:t>[Gebruik deze dia als sectiescheider]</a:t>
            </a:r>
          </a:p>
        </p:txBody>
      </p:sp>
      <p:pic>
        <p:nvPicPr>
          <p:cNvPr id="5" name="Graphic 4">
            <a:extLst>
              <a:ext uri="{FF2B5EF4-FFF2-40B4-BE49-F238E27FC236}">
                <a16:creationId xmlns:a16="http://schemas.microsoft.com/office/drawing/2014/main" id="{009C80A9-D8F6-0496-BB6B-3C751A9FC5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5481" y="4781481"/>
            <a:ext cx="2076519" cy="2076519"/>
          </a:xfrm>
          <a:prstGeom prst="rect">
            <a:avLst/>
          </a:prstGeom>
        </p:spPr>
      </p:pic>
      <p:sp>
        <p:nvSpPr>
          <p:cNvPr id="6" name="Tijdelijke aanduiding voor tekst 8">
            <a:extLst>
              <a:ext uri="{FF2B5EF4-FFF2-40B4-BE49-F238E27FC236}">
                <a16:creationId xmlns:a16="http://schemas.microsoft.com/office/drawing/2014/main" id="{4D47FE1F-C2EC-4370-2154-CAA9FEB42C01}"/>
              </a:ext>
            </a:extLst>
          </p:cNvPr>
          <p:cNvSpPr>
            <a:spLocks noGrp="1"/>
          </p:cNvSpPr>
          <p:nvPr>
            <p:ph type="body" sz="quarter" idx="11" hasCustomPrompt="1"/>
          </p:nvPr>
        </p:nvSpPr>
        <p:spPr>
          <a:xfrm>
            <a:off x="900000" y="2820959"/>
            <a:ext cx="7712810" cy="3310079"/>
          </a:xfrm>
        </p:spPr>
        <p:txBody>
          <a:bodyPr anchor="ctr" anchorCtr="0">
            <a:normAutofit/>
          </a:bodyPr>
          <a:lstStyle>
            <a:lvl1pPr marL="0" indent="0">
              <a:lnSpc>
                <a:spcPct val="107000"/>
              </a:lnSpc>
              <a:spcBef>
                <a:spcPts val="0"/>
              </a:spcBef>
              <a:buNone/>
              <a:defRPr sz="4000">
                <a:solidFill>
                  <a:schemeClr val="tx1"/>
                </a:solidFill>
                <a:latin typeface="+mj-lt"/>
              </a:defRPr>
            </a:lvl1pPr>
            <a:lvl2pPr marL="457200" indent="0">
              <a:buNone/>
              <a:defRPr sz="4000">
                <a:solidFill>
                  <a:schemeClr val="tx1"/>
                </a:solidFill>
                <a:latin typeface="Cooper Lt BT" panose="0208050304030B020404" pitchFamily="18" charset="0"/>
              </a:defRPr>
            </a:lvl2pPr>
            <a:lvl3pPr marL="914400" indent="0">
              <a:buNone/>
              <a:defRPr sz="4000">
                <a:solidFill>
                  <a:schemeClr val="tx1"/>
                </a:solidFill>
                <a:latin typeface="Cooper Lt BT" panose="0208050304030B020404" pitchFamily="18" charset="0"/>
              </a:defRPr>
            </a:lvl3pPr>
            <a:lvl4pPr marL="1371600" indent="0">
              <a:buNone/>
              <a:defRPr sz="4000">
                <a:solidFill>
                  <a:schemeClr val="tx1"/>
                </a:solidFill>
                <a:latin typeface="Cooper Lt BT" panose="0208050304030B020404" pitchFamily="18" charset="0"/>
              </a:defRPr>
            </a:lvl4pPr>
            <a:lvl5pPr marL="1828800" indent="0">
              <a:buNone/>
              <a:defRPr sz="4000">
                <a:solidFill>
                  <a:schemeClr val="tx1"/>
                </a:solidFill>
                <a:latin typeface="Cooper Lt BT" panose="0208050304030B020404" pitchFamily="18" charset="0"/>
              </a:defRPr>
            </a:lvl5pPr>
          </a:lstStyle>
          <a:p>
            <a:pPr lvl="0"/>
            <a:r>
              <a:rPr lang="nl-NL"/>
              <a:t>[Titel]</a:t>
            </a:r>
          </a:p>
        </p:txBody>
      </p:sp>
    </p:spTree>
    <p:extLst>
      <p:ext uri="{BB962C8B-B14F-4D97-AF65-F5344CB8AC3E}">
        <p14:creationId xmlns:p14="http://schemas.microsoft.com/office/powerpoint/2010/main" val="2167768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inddia">
    <p:bg>
      <p:bgPr>
        <a:solidFill>
          <a:schemeClr val="bg1"/>
        </a:solidFill>
        <a:effectLst/>
      </p:bgPr>
    </p:bg>
    <p:spTree>
      <p:nvGrpSpPr>
        <p:cNvPr id="1" name=""/>
        <p:cNvGrpSpPr/>
        <p:nvPr/>
      </p:nvGrpSpPr>
      <p:grpSpPr>
        <a:xfrm>
          <a:off x="0" y="0"/>
          <a:ext cx="0" cy="0"/>
          <a:chOff x="0" y="0"/>
          <a:chExt cx="0" cy="0"/>
        </a:xfrm>
      </p:grpSpPr>
      <p:sp>
        <p:nvSpPr>
          <p:cNvPr id="7" name="Tips">
            <a:extLst>
              <a:ext uri="{FF2B5EF4-FFF2-40B4-BE49-F238E27FC236}">
                <a16:creationId xmlns:a16="http://schemas.microsoft.com/office/drawing/2014/main" id="{CF4BFBB2-A9DF-6ED0-B6DE-D72DE6A0263B}"/>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links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pic>
        <p:nvPicPr>
          <p:cNvPr id="8" name="Logo">
            <a:extLst>
              <a:ext uri="{FF2B5EF4-FFF2-40B4-BE49-F238E27FC236}">
                <a16:creationId xmlns:a16="http://schemas.microsoft.com/office/drawing/2014/main" id="{0B68CAB0-07A3-F472-F8E5-B4B58ED251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6000" y="2602423"/>
            <a:ext cx="4825119" cy="1646572"/>
          </a:xfrm>
          <a:prstGeom prst="rect">
            <a:avLst/>
          </a:prstGeom>
        </p:spPr>
      </p:pic>
      <p:pic>
        <p:nvPicPr>
          <p:cNvPr id="9" name="Graphic 8">
            <a:extLst>
              <a:ext uri="{FF2B5EF4-FFF2-40B4-BE49-F238E27FC236}">
                <a16:creationId xmlns:a16="http://schemas.microsoft.com/office/drawing/2014/main" id="{451AAA51-25AB-ECAE-D3D9-8A9E96BD40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28382" y="5841634"/>
            <a:ext cx="2253211" cy="751773"/>
          </a:xfrm>
          <a:prstGeom prst="rect">
            <a:avLst/>
          </a:prstGeom>
        </p:spPr>
      </p:pic>
      <p:pic>
        <p:nvPicPr>
          <p:cNvPr id="2" name="Graphic 1">
            <a:extLst>
              <a:ext uri="{FF2B5EF4-FFF2-40B4-BE49-F238E27FC236}">
                <a16:creationId xmlns:a16="http://schemas.microsoft.com/office/drawing/2014/main" id="{CF2E618E-E055-424C-CA81-DF8A45DF4D6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258315" y="2268456"/>
            <a:ext cx="2285999" cy="2285999"/>
          </a:xfrm>
          <a:prstGeom prst="rect">
            <a:avLst/>
          </a:prstGeom>
        </p:spPr>
      </p:pic>
      <p:pic>
        <p:nvPicPr>
          <p:cNvPr id="4" name="Graphic 3">
            <a:extLst>
              <a:ext uri="{FF2B5EF4-FFF2-40B4-BE49-F238E27FC236}">
                <a16:creationId xmlns:a16="http://schemas.microsoft.com/office/drawing/2014/main" id="{2553FFCF-056A-BD7B-9674-1B3A1F74152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270601" y="2500"/>
            <a:ext cx="2278673" cy="2286934"/>
          </a:xfrm>
          <a:prstGeom prst="rect">
            <a:avLst/>
          </a:prstGeom>
        </p:spPr>
      </p:pic>
      <p:pic>
        <p:nvPicPr>
          <p:cNvPr id="10" name="Graphic 9">
            <a:extLst>
              <a:ext uri="{FF2B5EF4-FFF2-40B4-BE49-F238E27FC236}">
                <a16:creationId xmlns:a16="http://schemas.microsoft.com/office/drawing/2014/main" id="{AE5603BF-9608-A171-78EE-5C2D3DA68A9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5830" y="2288500"/>
            <a:ext cx="2294453" cy="2294453"/>
          </a:xfrm>
          <a:prstGeom prst="rect">
            <a:avLst/>
          </a:prstGeom>
        </p:spPr>
      </p:pic>
      <p:pic>
        <p:nvPicPr>
          <p:cNvPr id="12" name="Graphic 11">
            <a:extLst>
              <a:ext uri="{FF2B5EF4-FFF2-40B4-BE49-F238E27FC236}">
                <a16:creationId xmlns:a16="http://schemas.microsoft.com/office/drawing/2014/main" id="{C6C3EAE3-3DF1-83A1-B6E0-7B006083EE52}"/>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4519" y="4528206"/>
            <a:ext cx="2311830" cy="2329813"/>
          </a:xfrm>
          <a:prstGeom prst="rect">
            <a:avLst/>
          </a:prstGeom>
        </p:spPr>
      </p:pic>
      <p:pic>
        <p:nvPicPr>
          <p:cNvPr id="18" name="Graphic 17">
            <a:extLst>
              <a:ext uri="{FF2B5EF4-FFF2-40B4-BE49-F238E27FC236}">
                <a16:creationId xmlns:a16="http://schemas.microsoft.com/office/drawing/2014/main" id="{A1983F7C-C190-F9F8-C12C-4AC8143C53B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4519" y="-6610"/>
            <a:ext cx="2301829" cy="2303932"/>
          </a:xfrm>
          <a:prstGeom prst="rect">
            <a:avLst/>
          </a:prstGeom>
        </p:spPr>
      </p:pic>
      <p:pic>
        <p:nvPicPr>
          <p:cNvPr id="20" name="Graphic 19">
            <a:extLst>
              <a:ext uri="{FF2B5EF4-FFF2-40B4-BE49-F238E27FC236}">
                <a16:creationId xmlns:a16="http://schemas.microsoft.com/office/drawing/2014/main" id="{5DD4B32C-A470-465F-617B-20C5688E40D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2266646" y="4529232"/>
            <a:ext cx="2278673" cy="2328768"/>
          </a:xfrm>
          <a:prstGeom prst="rect">
            <a:avLst/>
          </a:prstGeom>
        </p:spPr>
      </p:pic>
    </p:spTree>
    <p:extLst>
      <p:ext uri="{BB962C8B-B14F-4D97-AF65-F5344CB8AC3E}">
        <p14:creationId xmlns:p14="http://schemas.microsoft.com/office/powerpoint/2010/main" val="27887633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slide 2">
    <p:bg>
      <p:bgPr>
        <a:solidFill>
          <a:srgbClr val="F4D7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80DD2-4886-E720-1445-0BA6D303A476}"/>
              </a:ext>
            </a:extLst>
          </p:cNvPr>
          <p:cNvSpPr>
            <a:spLocks noGrp="1"/>
          </p:cNvSpPr>
          <p:nvPr>
            <p:ph type="title"/>
          </p:nvPr>
        </p:nvSpPr>
        <p:spPr>
          <a:xfrm>
            <a:off x="838200" y="1449239"/>
            <a:ext cx="8558842" cy="4157932"/>
          </a:xfrm>
        </p:spPr>
        <p:txBody>
          <a:bodyPr anchor="b">
            <a:noAutofit/>
          </a:bodyPr>
          <a:lstStyle>
            <a:lvl1pPr>
              <a:defRPr sz="7200"/>
            </a:lvl1pPr>
          </a:lstStyle>
          <a:p>
            <a:r>
              <a:rPr lang="nl-NL"/>
              <a:t>Klik om stijl te bewerken</a:t>
            </a:r>
            <a:endParaRPr lang="en-NL"/>
          </a:p>
        </p:txBody>
      </p:sp>
      <p:pic>
        <p:nvPicPr>
          <p:cNvPr id="4" name="Graphic 3">
            <a:extLst>
              <a:ext uri="{FF2B5EF4-FFF2-40B4-BE49-F238E27FC236}">
                <a16:creationId xmlns:a16="http://schemas.microsoft.com/office/drawing/2014/main" id="{9042C3F2-B24C-0B3B-3077-A608A0AC6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5255" y="3910642"/>
            <a:ext cx="2956744" cy="2947357"/>
          </a:xfrm>
          <a:prstGeom prst="rect">
            <a:avLst/>
          </a:prstGeom>
        </p:spPr>
      </p:pic>
      <p:pic>
        <p:nvPicPr>
          <p:cNvPr id="7" name="Graphic 6">
            <a:extLst>
              <a:ext uri="{FF2B5EF4-FFF2-40B4-BE49-F238E27FC236}">
                <a16:creationId xmlns:a16="http://schemas.microsoft.com/office/drawing/2014/main" id="{1ACD1E6C-FE0D-5B3D-31C7-5BDA7015F20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1850" y="713168"/>
            <a:ext cx="1713795" cy="584249"/>
          </a:xfrm>
          <a:prstGeom prst="rect">
            <a:avLst/>
          </a:prstGeom>
        </p:spPr>
      </p:pic>
      <p:sp>
        <p:nvSpPr>
          <p:cNvPr id="11" name="Date Placeholder 3">
            <a:extLst>
              <a:ext uri="{FF2B5EF4-FFF2-40B4-BE49-F238E27FC236}">
                <a16:creationId xmlns:a16="http://schemas.microsoft.com/office/drawing/2014/main" id="{1D4A071F-2744-ED87-2C60-B3373BB54784}"/>
              </a:ext>
            </a:extLst>
          </p:cNvPr>
          <p:cNvSpPr txBox="1">
            <a:spLocks/>
          </p:cNvSpPr>
          <p:nvPr userDrawn="1"/>
        </p:nvSpPr>
        <p:spPr>
          <a:xfrm>
            <a:off x="779453" y="5742666"/>
            <a:ext cx="2743200" cy="300899"/>
          </a:xfrm>
          <a:prstGeom prst="rect">
            <a:avLst/>
          </a:prstGeom>
        </p:spPr>
        <p:txBody>
          <a:bodyPr/>
          <a:lstStyle>
            <a:defPPr>
              <a:defRPr lang="en-NL"/>
            </a:defPPr>
            <a:lvl1pPr marL="0" algn="l" defTabSz="914400" rtl="0" eaLnBrk="1" latinLnBrk="0" hangingPunct="1">
              <a:defRPr sz="1400" kern="1200">
                <a:solidFill>
                  <a:schemeClr val="bg1"/>
                </a:solidFill>
                <a:latin typeface="Filson Pro Book" panose="02000000000000000000"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79951-4301-784C-A75E-1C1659806D84}" type="datetime3">
              <a:rPr lang="en-US" sz="1800" smtClean="0">
                <a:solidFill>
                  <a:schemeClr val="tx1"/>
                </a:solidFill>
                <a:latin typeface="COOPER LIGHT BT" panose="0208050304030B020404" pitchFamily="18" charset="0"/>
              </a:rPr>
              <a:t>28 April 2025</a:t>
            </a:fld>
            <a:endParaRPr lang="en-NL" sz="1800">
              <a:solidFill>
                <a:schemeClr val="tx1"/>
              </a:solidFill>
              <a:latin typeface="Cooper Black" panose="0208090404030B020404" pitchFamily="18" charset="77"/>
            </a:endParaRPr>
          </a:p>
        </p:txBody>
      </p:sp>
    </p:spTree>
    <p:extLst>
      <p:ext uri="{BB962C8B-B14F-4D97-AF65-F5344CB8AC3E}">
        <p14:creationId xmlns:p14="http://schemas.microsoft.com/office/powerpoint/2010/main" val="2813627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622DACE-6DEA-D364-ACAE-6867D2E32A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51244" y="3917244"/>
            <a:ext cx="2940756" cy="2940756"/>
          </a:xfrm>
          <a:prstGeom prst="rect">
            <a:avLst/>
          </a:prstGeom>
        </p:spPr>
      </p:pic>
      <p:sp>
        <p:nvSpPr>
          <p:cNvPr id="2" name="Title 1">
            <a:extLst>
              <a:ext uri="{FF2B5EF4-FFF2-40B4-BE49-F238E27FC236}">
                <a16:creationId xmlns:a16="http://schemas.microsoft.com/office/drawing/2014/main" id="{62680DD2-4886-E720-1445-0BA6D303A476}"/>
              </a:ext>
            </a:extLst>
          </p:cNvPr>
          <p:cNvSpPr>
            <a:spLocks noGrp="1"/>
          </p:cNvSpPr>
          <p:nvPr>
            <p:ph type="title"/>
          </p:nvPr>
        </p:nvSpPr>
        <p:spPr/>
        <p:txBody>
          <a:bodyPr/>
          <a:lstStyle/>
          <a:p>
            <a:r>
              <a:rPr lang="nl-NL"/>
              <a:t>Klik om stijl te bewerken</a:t>
            </a:r>
            <a:endParaRPr lang="en-NL"/>
          </a:p>
        </p:txBody>
      </p:sp>
      <p:sp>
        <p:nvSpPr>
          <p:cNvPr id="3" name="Content Placeholder 2">
            <a:extLst>
              <a:ext uri="{FF2B5EF4-FFF2-40B4-BE49-F238E27FC236}">
                <a16:creationId xmlns:a16="http://schemas.microsoft.com/office/drawing/2014/main" id="{9EE2D504-9140-09D5-AB3F-E165EE890F38}"/>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6" name="Slide Number Placeholder 5">
            <a:extLst>
              <a:ext uri="{FF2B5EF4-FFF2-40B4-BE49-F238E27FC236}">
                <a16:creationId xmlns:a16="http://schemas.microsoft.com/office/drawing/2014/main" id="{9BF18D20-83E8-256D-4284-778B50BF4CC0}"/>
              </a:ext>
            </a:extLst>
          </p:cNvPr>
          <p:cNvSpPr>
            <a:spLocks noGrp="1"/>
          </p:cNvSpPr>
          <p:nvPr>
            <p:ph type="sldNum" sz="quarter" idx="12"/>
          </p:nvPr>
        </p:nvSpPr>
        <p:spPr>
          <a:xfrm>
            <a:off x="838200" y="5946775"/>
            <a:ext cx="2743200" cy="300899"/>
          </a:xfrm>
        </p:spPr>
        <p:txBody>
          <a:bodyPr anchor="t"/>
          <a:lstStyle/>
          <a:p>
            <a:fld id="{D1D5D013-E1B6-7A41-9F62-C7B49A54E7EF}" type="slidenum">
              <a:rPr lang="en-NL" smtClean="0"/>
              <a:t>‹nr.›</a:t>
            </a:fld>
            <a:endParaRPr lang="en-NL"/>
          </a:p>
        </p:txBody>
      </p:sp>
    </p:spTree>
    <p:extLst>
      <p:ext uri="{BB962C8B-B14F-4D97-AF65-F5344CB8AC3E}">
        <p14:creationId xmlns:p14="http://schemas.microsoft.com/office/powerpoint/2010/main" val="18824596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di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CB05-DF60-5C73-2332-1456CCF023E3}"/>
              </a:ext>
            </a:extLst>
          </p:cNvPr>
          <p:cNvSpPr>
            <a:spLocks noGrp="1"/>
          </p:cNvSpPr>
          <p:nvPr>
            <p:ph type="ctrTitle" hasCustomPrompt="1"/>
          </p:nvPr>
        </p:nvSpPr>
        <p:spPr>
          <a:xfrm>
            <a:off x="3923326" y="1219200"/>
            <a:ext cx="6566873" cy="2232391"/>
          </a:xfrm>
          <a:prstGeom prst="rect">
            <a:avLst/>
          </a:prstGeom>
        </p:spPr>
        <p:txBody>
          <a:bodyPr anchor="b">
            <a:noAutofit/>
          </a:bodyPr>
          <a:lstStyle>
            <a:lvl1pPr algn="l">
              <a:lnSpc>
                <a:spcPct val="100000"/>
              </a:lnSpc>
              <a:defRPr sz="4800">
                <a:solidFill>
                  <a:schemeClr val="tx1"/>
                </a:solidFill>
              </a:defRPr>
            </a:lvl1pPr>
          </a:lstStyle>
          <a:p>
            <a:r>
              <a:rPr lang="nl-NL"/>
              <a:t>[titel 1]</a:t>
            </a:r>
            <a:endParaRPr lang="en-NL"/>
          </a:p>
        </p:txBody>
      </p:sp>
      <p:sp>
        <p:nvSpPr>
          <p:cNvPr id="4" name="Ondertitel 2">
            <a:extLst>
              <a:ext uri="{FF2B5EF4-FFF2-40B4-BE49-F238E27FC236}">
                <a16:creationId xmlns:a16="http://schemas.microsoft.com/office/drawing/2014/main" id="{B873B73A-1A14-C1D5-2D89-25F18DB04E82}"/>
              </a:ext>
            </a:extLst>
          </p:cNvPr>
          <p:cNvSpPr>
            <a:spLocks noGrp="1"/>
          </p:cNvSpPr>
          <p:nvPr>
            <p:ph type="subTitle" idx="1" hasCustomPrompt="1"/>
          </p:nvPr>
        </p:nvSpPr>
        <p:spPr>
          <a:xfrm>
            <a:off x="3923326" y="4759850"/>
            <a:ext cx="6566873" cy="584250"/>
          </a:xfrm>
        </p:spPr>
        <p:txBody>
          <a:bodyPr>
            <a:normAutofit/>
          </a:bodyPr>
          <a:lstStyle>
            <a:lvl1pPr marL="0" indent="0" algn="l">
              <a:spcBef>
                <a:spcPts val="0"/>
              </a:spcBef>
              <a:buNone/>
              <a:defRPr sz="2800">
                <a:latin typeface="Cooper Lt BT" panose="0208050304030B0204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Ondertitel[ondertitel of datum]</a:t>
            </a:r>
          </a:p>
        </p:txBody>
      </p:sp>
      <p:pic>
        <p:nvPicPr>
          <p:cNvPr id="11" name="Logo">
            <a:extLst>
              <a:ext uri="{FF2B5EF4-FFF2-40B4-BE49-F238E27FC236}">
                <a16:creationId xmlns:a16="http://schemas.microsoft.com/office/drawing/2014/main" id="{4D51728D-5A12-961E-7E87-3F5FAE0B71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3768" y="510292"/>
            <a:ext cx="1728000" cy="589680"/>
          </a:xfrm>
          <a:prstGeom prst="rect">
            <a:avLst/>
          </a:prstGeom>
        </p:spPr>
      </p:pic>
      <p:sp>
        <p:nvSpPr>
          <p:cNvPr id="14" name="Tijdelijke aanduiding voor tekst 13">
            <a:extLst>
              <a:ext uri="{FF2B5EF4-FFF2-40B4-BE49-F238E27FC236}">
                <a16:creationId xmlns:a16="http://schemas.microsoft.com/office/drawing/2014/main" id="{FD1BCABA-47E0-A310-F24B-7453565F0792}"/>
              </a:ext>
            </a:extLst>
          </p:cNvPr>
          <p:cNvSpPr>
            <a:spLocks noGrp="1"/>
          </p:cNvSpPr>
          <p:nvPr>
            <p:ph type="body" sz="quarter" idx="12" hasCustomPrompt="1"/>
          </p:nvPr>
        </p:nvSpPr>
        <p:spPr>
          <a:xfrm>
            <a:off x="3922713" y="3513068"/>
            <a:ext cx="6566400" cy="1107996"/>
          </a:xfrm>
        </p:spPr>
        <p:txBody>
          <a:bodyPr>
            <a:spAutoFit/>
          </a:bodyPr>
          <a:lstStyle>
            <a:lvl1pPr marL="0" indent="0">
              <a:buNone/>
              <a:defRPr sz="7200">
                <a:solidFill>
                  <a:schemeClr val="tx2"/>
                </a:solidFill>
                <a:latin typeface="+mj-lt"/>
              </a:defRPr>
            </a:lvl1pPr>
          </a:lstStyle>
          <a:p>
            <a:pPr lvl="0"/>
            <a:r>
              <a:rPr lang="nl-NL"/>
              <a:t>[titel 2]</a:t>
            </a:r>
          </a:p>
        </p:txBody>
      </p:sp>
      <p:sp>
        <p:nvSpPr>
          <p:cNvPr id="12" name="Tijdelijke aanduiding voor afbeelding 11">
            <a:extLst>
              <a:ext uri="{FF2B5EF4-FFF2-40B4-BE49-F238E27FC236}">
                <a16:creationId xmlns:a16="http://schemas.microsoft.com/office/drawing/2014/main" id="{3721FC4A-C6B8-F27F-946C-C457AE2883A4}"/>
              </a:ext>
            </a:extLst>
          </p:cNvPr>
          <p:cNvSpPr>
            <a:spLocks noGrp="1"/>
          </p:cNvSpPr>
          <p:nvPr>
            <p:ph type="pic" sz="quarter" idx="13"/>
          </p:nvPr>
        </p:nvSpPr>
        <p:spPr>
          <a:xfrm>
            <a:off x="1" y="0"/>
            <a:ext cx="3411767" cy="6858000"/>
          </a:xfrm>
          <a:custGeom>
            <a:avLst/>
            <a:gdLst>
              <a:gd name="connsiteX0" fmla="*/ 7826 w 3411767"/>
              <a:gd name="connsiteY0" fmla="*/ 0 h 6858000"/>
              <a:gd name="connsiteX1" fmla="*/ 3411767 w 3411767"/>
              <a:gd name="connsiteY1" fmla="*/ 3429000 h 6858000"/>
              <a:gd name="connsiteX2" fmla="*/ 7826 w 3411767"/>
              <a:gd name="connsiteY2" fmla="*/ 6858000 h 6858000"/>
              <a:gd name="connsiteX3" fmla="*/ 0 w 3411767"/>
              <a:gd name="connsiteY3" fmla="*/ 6850116 h 6858000"/>
              <a:gd name="connsiteX4" fmla="*/ 0 w 3411767"/>
              <a:gd name="connsiteY4" fmla="*/ 788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1767" h="6858000">
                <a:moveTo>
                  <a:pt x="7826" y="0"/>
                </a:moveTo>
                <a:lnTo>
                  <a:pt x="3411767" y="3429000"/>
                </a:lnTo>
                <a:lnTo>
                  <a:pt x="7826" y="6858000"/>
                </a:lnTo>
                <a:lnTo>
                  <a:pt x="0" y="6850116"/>
                </a:lnTo>
                <a:lnTo>
                  <a:pt x="0" y="7884"/>
                </a:lnTo>
                <a:close/>
              </a:path>
            </a:pathLst>
          </a:custGeom>
          <a:solidFill>
            <a:schemeClr val="accent2">
              <a:lumMod val="10000"/>
              <a:lumOff val="90000"/>
            </a:schemeClr>
          </a:solidFill>
        </p:spPr>
        <p:txBody>
          <a:bodyPr wrap="square" lIns="108000" bIns="1476000" anchor="ctr" anchorCtr="0">
            <a:noAutofit/>
          </a:bodyPr>
          <a:lstStyle>
            <a:lvl1pPr marL="0" indent="0">
              <a:buFontTx/>
              <a:buNone/>
              <a:defRPr sz="1600"/>
            </a:lvl1pPr>
          </a:lstStyle>
          <a:p>
            <a:endParaRPr lang="nl-NL"/>
          </a:p>
        </p:txBody>
      </p:sp>
    </p:spTree>
    <p:extLst>
      <p:ext uri="{BB962C8B-B14F-4D97-AF65-F5344CB8AC3E}">
        <p14:creationId xmlns:p14="http://schemas.microsoft.com/office/powerpoint/2010/main" val="968203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Afbeeldingen en vormen">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B9F8765-6DF2-38D1-F58D-A1C4E97D5D32}"/>
              </a:ext>
            </a:extLst>
          </p:cNvPr>
          <p:cNvSpPr txBox="1"/>
          <p:nvPr userDrawn="1"/>
        </p:nvSpPr>
        <p:spPr>
          <a:xfrm>
            <a:off x="12317128" y="0"/>
            <a:ext cx="2794535" cy="60324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hier huisstijlvormen te plaatsen (per kader):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een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die goed past bij de kaderachtergrond en kopieer de vorm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pagina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15" name="Tijdelijke aanduiding voor afbeelding 14">
            <a:extLst>
              <a:ext uri="{FF2B5EF4-FFF2-40B4-BE49-F238E27FC236}">
                <a16:creationId xmlns:a16="http://schemas.microsoft.com/office/drawing/2014/main" id="{256A5361-A3AF-B2EF-BDAF-DA4B1D0942D4}"/>
              </a:ext>
            </a:extLst>
          </p:cNvPr>
          <p:cNvSpPr>
            <a:spLocks noGrp="1"/>
          </p:cNvSpPr>
          <p:nvPr>
            <p:ph type="pic" sz="quarter" idx="14"/>
          </p:nvPr>
        </p:nvSpPr>
        <p:spPr>
          <a:xfrm>
            <a:off x="0" y="0"/>
            <a:ext cx="3425825" cy="34272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6" name="Tijdelijke aanduiding voor afbeelding 14">
            <a:extLst>
              <a:ext uri="{FF2B5EF4-FFF2-40B4-BE49-F238E27FC236}">
                <a16:creationId xmlns:a16="http://schemas.microsoft.com/office/drawing/2014/main" id="{6A7F7F4C-9087-19A8-C61D-C357C5ABA7DC}"/>
              </a:ext>
            </a:extLst>
          </p:cNvPr>
          <p:cNvSpPr>
            <a:spLocks noGrp="1"/>
          </p:cNvSpPr>
          <p:nvPr>
            <p:ph type="pic" sz="quarter" idx="15"/>
          </p:nvPr>
        </p:nvSpPr>
        <p:spPr>
          <a:xfrm>
            <a:off x="6853200" y="-4881"/>
            <a:ext cx="5338800" cy="34272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7" name="Tijdelijke aanduiding voor afbeelding 14">
            <a:extLst>
              <a:ext uri="{FF2B5EF4-FFF2-40B4-BE49-F238E27FC236}">
                <a16:creationId xmlns:a16="http://schemas.microsoft.com/office/drawing/2014/main" id="{15C20B14-51AE-DD04-FBC8-D93D4D887DA1}"/>
              </a:ext>
            </a:extLst>
          </p:cNvPr>
          <p:cNvSpPr>
            <a:spLocks noGrp="1"/>
          </p:cNvSpPr>
          <p:nvPr>
            <p:ph type="pic" sz="quarter" idx="16"/>
          </p:nvPr>
        </p:nvSpPr>
        <p:spPr>
          <a:xfrm>
            <a:off x="0" y="3427200"/>
            <a:ext cx="5338800" cy="34308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8" name="Tijdelijke aanduiding voor afbeelding 14">
            <a:extLst>
              <a:ext uri="{FF2B5EF4-FFF2-40B4-BE49-F238E27FC236}">
                <a16:creationId xmlns:a16="http://schemas.microsoft.com/office/drawing/2014/main" id="{59EC7349-D9E4-0C14-D6F9-8CBD597B7696}"/>
              </a:ext>
            </a:extLst>
          </p:cNvPr>
          <p:cNvSpPr>
            <a:spLocks noGrp="1"/>
          </p:cNvSpPr>
          <p:nvPr>
            <p:ph type="pic" sz="quarter" idx="17"/>
          </p:nvPr>
        </p:nvSpPr>
        <p:spPr>
          <a:xfrm>
            <a:off x="8766175" y="3427200"/>
            <a:ext cx="3425825" cy="3430800"/>
          </a:xfrm>
          <a:solidFill>
            <a:schemeClr val="accent2">
              <a:lumMod val="10000"/>
              <a:lumOff val="90000"/>
            </a:schemeClr>
          </a:solidFill>
        </p:spPr>
        <p:txBody>
          <a:bodyPr>
            <a:normAutofit/>
          </a:bodyPr>
          <a:lstStyle>
            <a:lvl1pPr marL="0" indent="0" algn="ctr">
              <a:buNone/>
              <a:defRPr sz="1600"/>
            </a:lvl1pPr>
          </a:lstStyle>
          <a:p>
            <a:endParaRPr lang="nl-NL"/>
          </a:p>
        </p:txBody>
      </p:sp>
      <p:pic>
        <p:nvPicPr>
          <p:cNvPr id="7" name="Graphic 6">
            <a:extLst>
              <a:ext uri="{FF2B5EF4-FFF2-40B4-BE49-F238E27FC236}">
                <a16:creationId xmlns:a16="http://schemas.microsoft.com/office/drawing/2014/main" id="{83623EDF-ED1C-10E6-26E8-40A0020AC5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8799" y="3422319"/>
            <a:ext cx="3435681" cy="3435681"/>
          </a:xfrm>
          <a:prstGeom prst="rect">
            <a:avLst/>
          </a:prstGeom>
        </p:spPr>
      </p:pic>
      <p:pic>
        <p:nvPicPr>
          <p:cNvPr id="8" name="Graphic 7">
            <a:extLst>
              <a:ext uri="{FF2B5EF4-FFF2-40B4-BE49-F238E27FC236}">
                <a16:creationId xmlns:a16="http://schemas.microsoft.com/office/drawing/2014/main" id="{7969BF8E-8FB2-4BA6-E463-625162A13BD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25825" y="-9761"/>
            <a:ext cx="3438762" cy="3438762"/>
          </a:xfrm>
          <a:prstGeom prst="rect">
            <a:avLst/>
          </a:prstGeom>
        </p:spPr>
      </p:pic>
    </p:spTree>
    <p:extLst>
      <p:ext uri="{BB962C8B-B14F-4D97-AF65-F5344CB8AC3E}">
        <p14:creationId xmlns:p14="http://schemas.microsoft.com/office/powerpoint/2010/main" val="12437088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ussendia">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5A946707-9F36-2CA7-BA77-E730397F0AAA}"/>
              </a:ext>
            </a:extLst>
          </p:cNvPr>
          <p:cNvSpPr>
            <a:spLocks noGrp="1"/>
          </p:cNvSpPr>
          <p:nvPr>
            <p:ph type="pic" idx="14"/>
          </p:nvPr>
        </p:nvSpPr>
        <p:spPr>
          <a:xfrm>
            <a:off x="4522381" y="-6538"/>
            <a:ext cx="7669619" cy="6864537"/>
          </a:xfrm>
          <a:prstGeom prst="rect">
            <a:avLst/>
          </a:prstGeom>
          <a:solidFill>
            <a:schemeClr val="accent2">
              <a:lumMod val="10000"/>
              <a:lumOff val="90000"/>
            </a:schemeClr>
          </a:solidFill>
          <a:ln>
            <a:noFill/>
          </a:ln>
        </p:spPr>
        <p:txBody>
          <a:bodyPr tIns="360000" anchor="t" anchorCtr="0">
            <a:normAutofit/>
          </a:bodyPr>
          <a:lstStyle>
            <a:lvl1pPr marL="0" indent="0" algn="ctr">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2" name="Tijdelijke aanduiding voor dianummer 1">
            <a:extLst>
              <a:ext uri="{FF2B5EF4-FFF2-40B4-BE49-F238E27FC236}">
                <a16:creationId xmlns:a16="http://schemas.microsoft.com/office/drawing/2014/main" id="{D62976FA-3DAF-2CC5-B631-AE73A38B9CC4}"/>
              </a:ext>
            </a:extLst>
          </p:cNvPr>
          <p:cNvSpPr>
            <a:spLocks noGrp="1"/>
          </p:cNvSpPr>
          <p:nvPr>
            <p:ph type="sldNum" sz="quarter" idx="15"/>
          </p:nvPr>
        </p:nvSpPr>
        <p:spPr>
          <a:xfrm>
            <a:off x="476045" y="6370918"/>
            <a:ext cx="360000" cy="184666"/>
          </a:xfrm>
        </p:spPr>
        <p:txBody>
          <a:bodyPr/>
          <a:lstStyle>
            <a:lvl1pPr>
              <a:defRPr>
                <a:solidFill>
                  <a:schemeClr val="tx1"/>
                </a:solidFill>
              </a:defRPr>
            </a:lvl1pPr>
          </a:lstStyle>
          <a:p>
            <a:fld id="{51C5D536-50B7-4CE6-B44E-3B56F0A7BD1A}" type="slidenum">
              <a:rPr lang="nl-NL" smtClean="0"/>
              <a:pPr/>
              <a:t>‹nr.›</a:t>
            </a:fld>
            <a:endParaRPr lang="nl-NL"/>
          </a:p>
        </p:txBody>
      </p:sp>
      <p:sp>
        <p:nvSpPr>
          <p:cNvPr id="7" name="Tekstvak 6">
            <a:extLst>
              <a:ext uri="{FF2B5EF4-FFF2-40B4-BE49-F238E27FC236}">
                <a16:creationId xmlns:a16="http://schemas.microsoft.com/office/drawing/2014/main" id="{BB34A02B-BFFA-A885-2477-10F9028A17BF}"/>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over het tekstdeel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9" name="Tijdelijke aanduiding voor tekst 8">
            <a:extLst>
              <a:ext uri="{FF2B5EF4-FFF2-40B4-BE49-F238E27FC236}">
                <a16:creationId xmlns:a16="http://schemas.microsoft.com/office/drawing/2014/main" id="{0CB0E648-8ABB-7D43-2D05-23D0A312BE1B}"/>
              </a:ext>
            </a:extLst>
          </p:cNvPr>
          <p:cNvSpPr>
            <a:spLocks noGrp="1"/>
          </p:cNvSpPr>
          <p:nvPr>
            <p:ph type="body" sz="quarter" idx="16"/>
          </p:nvPr>
        </p:nvSpPr>
        <p:spPr>
          <a:xfrm>
            <a:off x="449944" y="1800225"/>
            <a:ext cx="3547270" cy="4019550"/>
          </a:xfrm>
        </p:spPr>
        <p:txBody>
          <a:bodyPr/>
          <a:lstStyle>
            <a:lvl1pPr marL="0" indent="0">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p:txBody>
      </p:sp>
      <p:sp>
        <p:nvSpPr>
          <p:cNvPr id="10" name="Titel 9">
            <a:extLst>
              <a:ext uri="{FF2B5EF4-FFF2-40B4-BE49-F238E27FC236}">
                <a16:creationId xmlns:a16="http://schemas.microsoft.com/office/drawing/2014/main" id="{CEED97D7-B613-8457-6DD7-9845D6D9A34D}"/>
              </a:ext>
            </a:extLst>
          </p:cNvPr>
          <p:cNvSpPr>
            <a:spLocks noGrp="1"/>
          </p:cNvSpPr>
          <p:nvPr>
            <p:ph type="title"/>
          </p:nvPr>
        </p:nvSpPr>
        <p:spPr>
          <a:xfrm>
            <a:off x="449944" y="660400"/>
            <a:ext cx="3547270" cy="1030288"/>
          </a:xfrm>
          <a:prstGeom prst="rect">
            <a:avLst/>
          </a:prstGeom>
        </p:spPr>
        <p:txBody>
          <a:bodyPr/>
          <a:lstStyle>
            <a:lvl1pPr>
              <a:defRPr>
                <a:solidFill>
                  <a:schemeClr val="tx1"/>
                </a:solidFill>
              </a:defRPr>
            </a:lvl1pPr>
          </a:lstStyle>
          <a:p>
            <a:r>
              <a:rPr lang="nl-NL"/>
              <a:t>Klik om stijl te bewerken</a:t>
            </a:r>
          </a:p>
        </p:txBody>
      </p:sp>
    </p:spTree>
    <p:extLst>
      <p:ext uri="{BB962C8B-B14F-4D97-AF65-F5344CB8AC3E}">
        <p14:creationId xmlns:p14="http://schemas.microsoft.com/office/powerpoint/2010/main" val="31081587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escheider">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38BBE2B1-E710-785E-AD2E-2DC622062DCA}"/>
              </a:ext>
            </a:extLst>
          </p:cNvPr>
          <p:cNvSpPr>
            <a:spLocks noGrp="1"/>
          </p:cNvSpPr>
          <p:nvPr>
            <p:ph type="sldNum" sz="quarter" idx="10"/>
          </p:nvPr>
        </p:nvSpPr>
        <p:spPr/>
        <p:txBody>
          <a:bodyPr/>
          <a:lstStyle/>
          <a:p>
            <a:fld id="{51C5D536-50B7-4CE6-B44E-3B56F0A7BD1A}" type="slidenum">
              <a:rPr lang="nl-NL" smtClean="0"/>
              <a:pPr/>
              <a:t>‹nr.›</a:t>
            </a:fld>
            <a:endParaRPr lang="nl-NL"/>
          </a:p>
        </p:txBody>
      </p:sp>
      <p:pic>
        <p:nvPicPr>
          <p:cNvPr id="5" name="Graphic 4">
            <a:extLst>
              <a:ext uri="{FF2B5EF4-FFF2-40B4-BE49-F238E27FC236}">
                <a16:creationId xmlns:a16="http://schemas.microsoft.com/office/drawing/2014/main" id="{326492F0-08A9-DE6E-2BB2-37C2DA43F3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5481" y="4781481"/>
            <a:ext cx="2076519" cy="2076519"/>
          </a:xfrm>
          <a:prstGeom prst="rect">
            <a:avLst/>
          </a:prstGeom>
        </p:spPr>
      </p:pic>
      <p:sp>
        <p:nvSpPr>
          <p:cNvPr id="7" name="Tijdelijke aanduiding voor tekst 8">
            <a:extLst>
              <a:ext uri="{FF2B5EF4-FFF2-40B4-BE49-F238E27FC236}">
                <a16:creationId xmlns:a16="http://schemas.microsoft.com/office/drawing/2014/main" id="{60B1CD89-2CCD-7B7F-2F76-AEB4210A0BD8}"/>
              </a:ext>
            </a:extLst>
          </p:cNvPr>
          <p:cNvSpPr>
            <a:spLocks noGrp="1"/>
          </p:cNvSpPr>
          <p:nvPr>
            <p:ph type="body" sz="quarter" idx="11" hasCustomPrompt="1"/>
          </p:nvPr>
        </p:nvSpPr>
        <p:spPr>
          <a:xfrm>
            <a:off x="900000" y="2820959"/>
            <a:ext cx="7712810" cy="3258371"/>
          </a:xfrm>
        </p:spPr>
        <p:txBody>
          <a:bodyPr anchor="ctr" anchorCtr="0">
            <a:normAutofit/>
          </a:bodyPr>
          <a:lstStyle>
            <a:lvl1pPr marL="0" indent="0">
              <a:lnSpc>
                <a:spcPct val="107000"/>
              </a:lnSpc>
              <a:spcBef>
                <a:spcPts val="0"/>
              </a:spcBef>
              <a:buNone/>
              <a:defRPr sz="4000">
                <a:solidFill>
                  <a:schemeClr val="tx1"/>
                </a:solidFill>
                <a:latin typeface="+mj-lt"/>
              </a:defRPr>
            </a:lvl1pPr>
            <a:lvl2pPr marL="457200" indent="0">
              <a:buNone/>
              <a:defRPr sz="4000">
                <a:solidFill>
                  <a:schemeClr val="tx1"/>
                </a:solidFill>
                <a:latin typeface="Cooper Lt BT" panose="0208050304030B020404" pitchFamily="18" charset="0"/>
              </a:defRPr>
            </a:lvl2pPr>
            <a:lvl3pPr marL="914400" indent="0">
              <a:buNone/>
              <a:defRPr sz="4000">
                <a:solidFill>
                  <a:schemeClr val="tx1"/>
                </a:solidFill>
                <a:latin typeface="Cooper Lt BT" panose="0208050304030B020404" pitchFamily="18" charset="0"/>
              </a:defRPr>
            </a:lvl3pPr>
            <a:lvl4pPr marL="1371600" indent="0">
              <a:buNone/>
              <a:defRPr sz="4000">
                <a:solidFill>
                  <a:schemeClr val="tx1"/>
                </a:solidFill>
                <a:latin typeface="Cooper Lt BT" panose="0208050304030B020404" pitchFamily="18" charset="0"/>
              </a:defRPr>
            </a:lvl4pPr>
            <a:lvl5pPr marL="1828800" indent="0">
              <a:buNone/>
              <a:defRPr sz="4000">
                <a:solidFill>
                  <a:schemeClr val="tx1"/>
                </a:solidFill>
                <a:latin typeface="Cooper Lt BT" panose="0208050304030B020404" pitchFamily="18" charset="0"/>
              </a:defRPr>
            </a:lvl5pPr>
          </a:lstStyle>
          <a:p>
            <a:pPr lvl="0"/>
            <a:r>
              <a:rPr lang="nl-NL"/>
              <a:t>[Titel]</a:t>
            </a:r>
          </a:p>
        </p:txBody>
      </p:sp>
      <p:sp>
        <p:nvSpPr>
          <p:cNvPr id="8" name="Titel 1">
            <a:extLst>
              <a:ext uri="{FF2B5EF4-FFF2-40B4-BE49-F238E27FC236}">
                <a16:creationId xmlns:a16="http://schemas.microsoft.com/office/drawing/2014/main" id="{ADFA6C4F-F615-E33A-20B5-0AB866F61F79}"/>
              </a:ext>
            </a:extLst>
          </p:cNvPr>
          <p:cNvSpPr>
            <a:spLocks noGrp="1"/>
          </p:cNvSpPr>
          <p:nvPr>
            <p:ph type="title" hasCustomPrompt="1"/>
          </p:nvPr>
        </p:nvSpPr>
        <p:spPr>
          <a:xfrm>
            <a:off x="900000" y="726962"/>
            <a:ext cx="10515860" cy="276999"/>
          </a:xfrm>
        </p:spPr>
        <p:txBody>
          <a:bodyPr/>
          <a:lstStyle>
            <a:lvl1pPr>
              <a:defRPr sz="2000">
                <a:latin typeface="+mn-lt"/>
              </a:defRPr>
            </a:lvl1pPr>
          </a:lstStyle>
          <a:p>
            <a:r>
              <a:rPr lang="nl-NL"/>
              <a:t>[Gebruik deze dia als sectiescheider]</a:t>
            </a:r>
          </a:p>
        </p:txBody>
      </p:sp>
    </p:spTree>
    <p:extLst>
      <p:ext uri="{BB962C8B-B14F-4D97-AF65-F5344CB8AC3E}">
        <p14:creationId xmlns:p14="http://schemas.microsoft.com/office/powerpoint/2010/main" val="2473341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klein - 2 koloms">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F38214CE-2914-AABC-1FC7-658B39A367D7}"/>
              </a:ext>
            </a:extLst>
          </p:cNvPr>
          <p:cNvSpPr>
            <a:spLocks noGrp="1"/>
          </p:cNvSpPr>
          <p:nvPr>
            <p:ph type="sldNum" sz="quarter" idx="10"/>
          </p:nvPr>
        </p:nvSpPr>
        <p:spPr/>
        <p:txBody>
          <a:bodyPr/>
          <a:lstStyle/>
          <a:p>
            <a:fld id="{51C5D536-50B7-4CE6-B44E-3B56F0A7BD1A}" type="slidenum">
              <a:rPr lang="nl-NL" smtClean="0"/>
              <a:pPr/>
              <a:t>‹nr.›</a:t>
            </a:fld>
            <a:endParaRPr lang="nl-NL"/>
          </a:p>
        </p:txBody>
      </p:sp>
      <p:sp>
        <p:nvSpPr>
          <p:cNvPr id="9" name="Tijdelijke aanduiding voor tekst 8">
            <a:extLst>
              <a:ext uri="{FF2B5EF4-FFF2-40B4-BE49-F238E27FC236}">
                <a16:creationId xmlns:a16="http://schemas.microsoft.com/office/drawing/2014/main" id="{D71F4C19-905F-16CB-DFC1-EC5145A739E8}"/>
              </a:ext>
            </a:extLst>
          </p:cNvPr>
          <p:cNvSpPr>
            <a:spLocks noGrp="1"/>
          </p:cNvSpPr>
          <p:nvPr>
            <p:ph type="body" sz="quarter" idx="11"/>
          </p:nvPr>
        </p:nvSpPr>
        <p:spPr>
          <a:xfrm>
            <a:off x="900113" y="1626599"/>
            <a:ext cx="9540000" cy="4287600"/>
          </a:xfrm>
        </p:spPr>
        <p:txBody>
          <a:bodyPr numCol="2" spcCol="468000">
            <a:normAutofit/>
          </a:bodyPr>
          <a:lstStyle>
            <a:lvl1pPr marL="0" indent="0">
              <a:lnSpc>
                <a:spcPct val="112000"/>
              </a:lnSpc>
              <a:spcBef>
                <a:spcPts val="0"/>
              </a:spcBef>
              <a:buNone/>
              <a:defRPr sz="1200"/>
            </a:lvl1pPr>
            <a:lvl2pPr>
              <a:lnSpc>
                <a:spcPct val="112000"/>
              </a:lnSpc>
              <a:spcBef>
                <a:spcPts val="0"/>
              </a:spcBef>
              <a:defRPr sz="1200"/>
            </a:lvl2pPr>
            <a:lvl3pPr>
              <a:lnSpc>
                <a:spcPct val="112000"/>
              </a:lnSpc>
              <a:spcBef>
                <a:spcPts val="0"/>
              </a:spcBef>
              <a:defRPr sz="1200"/>
            </a:lvl3pPr>
            <a:lvl4pPr>
              <a:lnSpc>
                <a:spcPct val="112000"/>
              </a:lnSpc>
              <a:spcBef>
                <a:spcPts val="0"/>
              </a:spcBef>
              <a:defRPr sz="1200"/>
            </a:lvl4pPr>
            <a:lvl5pPr>
              <a:lnSpc>
                <a:spcPct val="112000"/>
              </a:lnSpc>
              <a:spcBef>
                <a:spcPts val="0"/>
              </a:spcBef>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ekstvak 1">
            <a:extLst>
              <a:ext uri="{FF2B5EF4-FFF2-40B4-BE49-F238E27FC236}">
                <a16:creationId xmlns:a16="http://schemas.microsoft.com/office/drawing/2014/main" id="{34FBDCF1-73B5-BA2F-CF21-7095B4245FF2}"/>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rechtsonder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10" name="Titel 9">
            <a:extLst>
              <a:ext uri="{FF2B5EF4-FFF2-40B4-BE49-F238E27FC236}">
                <a16:creationId xmlns:a16="http://schemas.microsoft.com/office/drawing/2014/main" id="{D02CE955-AB00-7AE7-3A79-53D1BB30376A}"/>
              </a:ext>
            </a:extLst>
          </p:cNvPr>
          <p:cNvSpPr>
            <a:spLocks noGrp="1"/>
          </p:cNvSpPr>
          <p:nvPr>
            <p:ph type="title"/>
          </p:nvPr>
        </p:nvSpPr>
        <p:spPr/>
        <p:txBody>
          <a:bodyPr/>
          <a:lstStyle/>
          <a:p>
            <a:r>
              <a:rPr lang="nl-NL"/>
              <a:t>Klik om stijl te bewerken</a:t>
            </a:r>
          </a:p>
        </p:txBody>
      </p:sp>
      <p:pic>
        <p:nvPicPr>
          <p:cNvPr id="6" name="Graphic 5">
            <a:extLst>
              <a:ext uri="{FF2B5EF4-FFF2-40B4-BE49-F238E27FC236}">
                <a16:creationId xmlns:a16="http://schemas.microsoft.com/office/drawing/2014/main" id="{509C9145-66C2-1E0F-37EA-53258FF1E9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5481" y="4781481"/>
            <a:ext cx="2076519" cy="2076519"/>
          </a:xfrm>
          <a:prstGeom prst="rect">
            <a:avLst/>
          </a:prstGeom>
        </p:spPr>
      </p:pic>
    </p:spTree>
    <p:extLst>
      <p:ext uri="{BB962C8B-B14F-4D97-AF65-F5344CB8AC3E}">
        <p14:creationId xmlns:p14="http://schemas.microsoft.com/office/powerpoint/2010/main" val="28451174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di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CB05-DF60-5C73-2332-1456CCF023E3}"/>
              </a:ext>
            </a:extLst>
          </p:cNvPr>
          <p:cNvSpPr>
            <a:spLocks noGrp="1"/>
          </p:cNvSpPr>
          <p:nvPr>
            <p:ph type="ctrTitle" hasCustomPrompt="1"/>
          </p:nvPr>
        </p:nvSpPr>
        <p:spPr>
          <a:xfrm>
            <a:off x="3923326" y="1219200"/>
            <a:ext cx="6566873" cy="2232391"/>
          </a:xfrm>
          <a:prstGeom prst="rect">
            <a:avLst/>
          </a:prstGeom>
        </p:spPr>
        <p:txBody>
          <a:bodyPr anchor="b">
            <a:noAutofit/>
          </a:bodyPr>
          <a:lstStyle>
            <a:lvl1pPr algn="l">
              <a:lnSpc>
                <a:spcPct val="100000"/>
              </a:lnSpc>
              <a:defRPr sz="4800">
                <a:solidFill>
                  <a:schemeClr val="tx1"/>
                </a:solidFill>
              </a:defRPr>
            </a:lvl1pPr>
          </a:lstStyle>
          <a:p>
            <a:r>
              <a:rPr lang="nl-NL"/>
              <a:t>[titel 1]</a:t>
            </a:r>
            <a:endParaRPr lang="en-NL"/>
          </a:p>
        </p:txBody>
      </p:sp>
      <p:sp>
        <p:nvSpPr>
          <p:cNvPr id="4" name="Ondertitel 2">
            <a:extLst>
              <a:ext uri="{FF2B5EF4-FFF2-40B4-BE49-F238E27FC236}">
                <a16:creationId xmlns:a16="http://schemas.microsoft.com/office/drawing/2014/main" id="{B873B73A-1A14-C1D5-2D89-25F18DB04E82}"/>
              </a:ext>
            </a:extLst>
          </p:cNvPr>
          <p:cNvSpPr>
            <a:spLocks noGrp="1"/>
          </p:cNvSpPr>
          <p:nvPr>
            <p:ph type="subTitle" idx="1" hasCustomPrompt="1"/>
          </p:nvPr>
        </p:nvSpPr>
        <p:spPr>
          <a:xfrm>
            <a:off x="3923326" y="4759850"/>
            <a:ext cx="6566873" cy="584250"/>
          </a:xfrm>
        </p:spPr>
        <p:txBody>
          <a:bodyPr>
            <a:normAutofit/>
          </a:bodyPr>
          <a:lstStyle>
            <a:lvl1pPr marL="0" indent="0" algn="l">
              <a:spcBef>
                <a:spcPts val="0"/>
              </a:spcBef>
              <a:buNone/>
              <a:defRPr sz="2800">
                <a:latin typeface="Cooper Lt BT" panose="0208050304030B0204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Ondertitel[ondertitel of datum]</a:t>
            </a:r>
          </a:p>
        </p:txBody>
      </p:sp>
      <p:pic>
        <p:nvPicPr>
          <p:cNvPr id="11" name="Logo">
            <a:extLst>
              <a:ext uri="{FF2B5EF4-FFF2-40B4-BE49-F238E27FC236}">
                <a16:creationId xmlns:a16="http://schemas.microsoft.com/office/drawing/2014/main" id="{4D51728D-5A12-961E-7E87-3F5FAE0B71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3768" y="510292"/>
            <a:ext cx="1728000" cy="589680"/>
          </a:xfrm>
          <a:prstGeom prst="rect">
            <a:avLst/>
          </a:prstGeom>
        </p:spPr>
      </p:pic>
      <p:sp>
        <p:nvSpPr>
          <p:cNvPr id="14" name="Tijdelijke aanduiding voor tekst 13">
            <a:extLst>
              <a:ext uri="{FF2B5EF4-FFF2-40B4-BE49-F238E27FC236}">
                <a16:creationId xmlns:a16="http://schemas.microsoft.com/office/drawing/2014/main" id="{FD1BCABA-47E0-A310-F24B-7453565F0792}"/>
              </a:ext>
            </a:extLst>
          </p:cNvPr>
          <p:cNvSpPr>
            <a:spLocks noGrp="1"/>
          </p:cNvSpPr>
          <p:nvPr>
            <p:ph type="body" sz="quarter" idx="12" hasCustomPrompt="1"/>
          </p:nvPr>
        </p:nvSpPr>
        <p:spPr>
          <a:xfrm>
            <a:off x="3922713" y="3513068"/>
            <a:ext cx="6566400" cy="1107996"/>
          </a:xfrm>
        </p:spPr>
        <p:txBody>
          <a:bodyPr>
            <a:spAutoFit/>
          </a:bodyPr>
          <a:lstStyle>
            <a:lvl1pPr marL="0" indent="0">
              <a:buNone/>
              <a:defRPr sz="7200">
                <a:solidFill>
                  <a:schemeClr val="tx2"/>
                </a:solidFill>
                <a:latin typeface="+mj-lt"/>
              </a:defRPr>
            </a:lvl1pPr>
          </a:lstStyle>
          <a:p>
            <a:pPr lvl="0"/>
            <a:r>
              <a:rPr lang="nl-NL"/>
              <a:t>[titel 2]</a:t>
            </a:r>
          </a:p>
        </p:txBody>
      </p:sp>
      <p:sp>
        <p:nvSpPr>
          <p:cNvPr id="12" name="Tijdelijke aanduiding voor afbeelding 11">
            <a:extLst>
              <a:ext uri="{FF2B5EF4-FFF2-40B4-BE49-F238E27FC236}">
                <a16:creationId xmlns:a16="http://schemas.microsoft.com/office/drawing/2014/main" id="{3721FC4A-C6B8-F27F-946C-C457AE2883A4}"/>
              </a:ext>
            </a:extLst>
          </p:cNvPr>
          <p:cNvSpPr>
            <a:spLocks noGrp="1"/>
          </p:cNvSpPr>
          <p:nvPr>
            <p:ph type="pic" sz="quarter" idx="13"/>
          </p:nvPr>
        </p:nvSpPr>
        <p:spPr>
          <a:xfrm>
            <a:off x="1" y="0"/>
            <a:ext cx="3411767" cy="6858000"/>
          </a:xfrm>
          <a:custGeom>
            <a:avLst/>
            <a:gdLst>
              <a:gd name="connsiteX0" fmla="*/ 7826 w 3411767"/>
              <a:gd name="connsiteY0" fmla="*/ 0 h 6858000"/>
              <a:gd name="connsiteX1" fmla="*/ 3411767 w 3411767"/>
              <a:gd name="connsiteY1" fmla="*/ 3429000 h 6858000"/>
              <a:gd name="connsiteX2" fmla="*/ 7826 w 3411767"/>
              <a:gd name="connsiteY2" fmla="*/ 6858000 h 6858000"/>
              <a:gd name="connsiteX3" fmla="*/ 0 w 3411767"/>
              <a:gd name="connsiteY3" fmla="*/ 6850116 h 6858000"/>
              <a:gd name="connsiteX4" fmla="*/ 0 w 3411767"/>
              <a:gd name="connsiteY4" fmla="*/ 788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1767" h="6858000">
                <a:moveTo>
                  <a:pt x="7826" y="0"/>
                </a:moveTo>
                <a:lnTo>
                  <a:pt x="3411767" y="3429000"/>
                </a:lnTo>
                <a:lnTo>
                  <a:pt x="7826" y="6858000"/>
                </a:lnTo>
                <a:lnTo>
                  <a:pt x="0" y="6850116"/>
                </a:lnTo>
                <a:lnTo>
                  <a:pt x="0" y="7884"/>
                </a:lnTo>
                <a:close/>
              </a:path>
            </a:pathLst>
          </a:custGeom>
          <a:solidFill>
            <a:schemeClr val="accent2">
              <a:lumMod val="10000"/>
              <a:lumOff val="90000"/>
            </a:schemeClr>
          </a:solidFill>
        </p:spPr>
        <p:txBody>
          <a:bodyPr wrap="square" lIns="108000" bIns="1476000" anchor="ctr" anchorCtr="0">
            <a:noAutofit/>
          </a:bodyPr>
          <a:lstStyle>
            <a:lvl1pPr marL="0" indent="0">
              <a:buFontTx/>
              <a:buNone/>
              <a:defRPr sz="1600"/>
            </a:lvl1pPr>
          </a:lstStyle>
          <a:p>
            <a:endParaRPr lang="nl-NL"/>
          </a:p>
        </p:txBody>
      </p:sp>
    </p:spTree>
    <p:extLst>
      <p:ext uri="{BB962C8B-B14F-4D97-AF65-F5344CB8AC3E}">
        <p14:creationId xmlns:p14="http://schemas.microsoft.com/office/powerpoint/2010/main" val="32612839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Afbeeldingen en vormen">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B9F8765-6DF2-38D1-F58D-A1C4E97D5D32}"/>
              </a:ext>
            </a:extLst>
          </p:cNvPr>
          <p:cNvSpPr txBox="1"/>
          <p:nvPr userDrawn="1"/>
        </p:nvSpPr>
        <p:spPr>
          <a:xfrm>
            <a:off x="12317128" y="0"/>
            <a:ext cx="2794535" cy="60324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hier huisstijlvormen te plaatsen (per kader):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een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die goed past bij de kaderachtergrond en kopieer de vorm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pagina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15" name="Tijdelijke aanduiding voor afbeelding 14">
            <a:extLst>
              <a:ext uri="{FF2B5EF4-FFF2-40B4-BE49-F238E27FC236}">
                <a16:creationId xmlns:a16="http://schemas.microsoft.com/office/drawing/2014/main" id="{256A5361-A3AF-B2EF-BDAF-DA4B1D0942D4}"/>
              </a:ext>
            </a:extLst>
          </p:cNvPr>
          <p:cNvSpPr>
            <a:spLocks noGrp="1"/>
          </p:cNvSpPr>
          <p:nvPr>
            <p:ph type="pic" sz="quarter" idx="14"/>
          </p:nvPr>
        </p:nvSpPr>
        <p:spPr>
          <a:xfrm>
            <a:off x="0" y="0"/>
            <a:ext cx="3425825" cy="34272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6" name="Tijdelijke aanduiding voor afbeelding 14">
            <a:extLst>
              <a:ext uri="{FF2B5EF4-FFF2-40B4-BE49-F238E27FC236}">
                <a16:creationId xmlns:a16="http://schemas.microsoft.com/office/drawing/2014/main" id="{6A7F7F4C-9087-19A8-C61D-C357C5ABA7DC}"/>
              </a:ext>
            </a:extLst>
          </p:cNvPr>
          <p:cNvSpPr>
            <a:spLocks noGrp="1"/>
          </p:cNvSpPr>
          <p:nvPr>
            <p:ph type="pic" sz="quarter" idx="15"/>
          </p:nvPr>
        </p:nvSpPr>
        <p:spPr>
          <a:xfrm>
            <a:off x="6853200" y="-4881"/>
            <a:ext cx="5338800" cy="34272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7" name="Tijdelijke aanduiding voor afbeelding 14">
            <a:extLst>
              <a:ext uri="{FF2B5EF4-FFF2-40B4-BE49-F238E27FC236}">
                <a16:creationId xmlns:a16="http://schemas.microsoft.com/office/drawing/2014/main" id="{15C20B14-51AE-DD04-FBC8-D93D4D887DA1}"/>
              </a:ext>
            </a:extLst>
          </p:cNvPr>
          <p:cNvSpPr>
            <a:spLocks noGrp="1"/>
          </p:cNvSpPr>
          <p:nvPr>
            <p:ph type="pic" sz="quarter" idx="16"/>
          </p:nvPr>
        </p:nvSpPr>
        <p:spPr>
          <a:xfrm>
            <a:off x="0" y="3427200"/>
            <a:ext cx="5338800" cy="34308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8" name="Tijdelijke aanduiding voor afbeelding 14">
            <a:extLst>
              <a:ext uri="{FF2B5EF4-FFF2-40B4-BE49-F238E27FC236}">
                <a16:creationId xmlns:a16="http://schemas.microsoft.com/office/drawing/2014/main" id="{59EC7349-D9E4-0C14-D6F9-8CBD597B7696}"/>
              </a:ext>
            </a:extLst>
          </p:cNvPr>
          <p:cNvSpPr>
            <a:spLocks noGrp="1"/>
          </p:cNvSpPr>
          <p:nvPr>
            <p:ph type="pic" sz="quarter" idx="17"/>
          </p:nvPr>
        </p:nvSpPr>
        <p:spPr>
          <a:xfrm>
            <a:off x="8766175" y="3427200"/>
            <a:ext cx="3425825" cy="3430800"/>
          </a:xfrm>
          <a:solidFill>
            <a:schemeClr val="accent2">
              <a:lumMod val="10000"/>
              <a:lumOff val="90000"/>
            </a:schemeClr>
          </a:solidFill>
        </p:spPr>
        <p:txBody>
          <a:bodyPr>
            <a:normAutofit/>
          </a:bodyPr>
          <a:lstStyle>
            <a:lvl1pPr marL="0" indent="0" algn="ctr">
              <a:buNone/>
              <a:defRPr sz="1600"/>
            </a:lvl1pPr>
          </a:lstStyle>
          <a:p>
            <a:endParaRPr lang="nl-NL"/>
          </a:p>
        </p:txBody>
      </p:sp>
      <p:pic>
        <p:nvPicPr>
          <p:cNvPr id="4" name="Graphic 3">
            <a:extLst>
              <a:ext uri="{FF2B5EF4-FFF2-40B4-BE49-F238E27FC236}">
                <a16:creationId xmlns:a16="http://schemas.microsoft.com/office/drawing/2014/main" id="{C8B74CB0-B244-A138-2CC4-DC923D240A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8800" y="3435682"/>
            <a:ext cx="3422318" cy="3422318"/>
          </a:xfrm>
          <a:prstGeom prst="rect">
            <a:avLst/>
          </a:prstGeom>
        </p:spPr>
      </p:pic>
      <p:pic>
        <p:nvPicPr>
          <p:cNvPr id="5" name="Graphic 4">
            <a:extLst>
              <a:ext uri="{FF2B5EF4-FFF2-40B4-BE49-F238E27FC236}">
                <a16:creationId xmlns:a16="http://schemas.microsoft.com/office/drawing/2014/main" id="{081D1E73-7D9A-6AF5-3286-DE9234B5F6A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25825" y="6682"/>
            <a:ext cx="3422318" cy="3422318"/>
          </a:xfrm>
          <a:prstGeom prst="rect">
            <a:avLst/>
          </a:prstGeom>
        </p:spPr>
      </p:pic>
    </p:spTree>
    <p:extLst>
      <p:ext uri="{BB962C8B-B14F-4D97-AF65-F5344CB8AC3E}">
        <p14:creationId xmlns:p14="http://schemas.microsoft.com/office/powerpoint/2010/main" val="6989652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di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CB05-DF60-5C73-2332-1456CCF023E3}"/>
              </a:ext>
            </a:extLst>
          </p:cNvPr>
          <p:cNvSpPr>
            <a:spLocks noGrp="1"/>
          </p:cNvSpPr>
          <p:nvPr>
            <p:ph type="ctrTitle" hasCustomPrompt="1"/>
          </p:nvPr>
        </p:nvSpPr>
        <p:spPr>
          <a:xfrm>
            <a:off x="3923326" y="1219200"/>
            <a:ext cx="6566873" cy="2232391"/>
          </a:xfrm>
          <a:prstGeom prst="rect">
            <a:avLst/>
          </a:prstGeom>
        </p:spPr>
        <p:txBody>
          <a:bodyPr anchor="b">
            <a:noAutofit/>
          </a:bodyPr>
          <a:lstStyle>
            <a:lvl1pPr algn="l">
              <a:lnSpc>
                <a:spcPct val="100000"/>
              </a:lnSpc>
              <a:defRPr sz="4800">
                <a:solidFill>
                  <a:schemeClr val="tx1"/>
                </a:solidFill>
              </a:defRPr>
            </a:lvl1pPr>
          </a:lstStyle>
          <a:p>
            <a:r>
              <a:rPr lang="nl-NL"/>
              <a:t>[titel 1]</a:t>
            </a:r>
            <a:endParaRPr lang="en-NL"/>
          </a:p>
        </p:txBody>
      </p:sp>
      <p:sp>
        <p:nvSpPr>
          <p:cNvPr id="4" name="Ondertitel 2">
            <a:extLst>
              <a:ext uri="{FF2B5EF4-FFF2-40B4-BE49-F238E27FC236}">
                <a16:creationId xmlns:a16="http://schemas.microsoft.com/office/drawing/2014/main" id="{B873B73A-1A14-C1D5-2D89-25F18DB04E82}"/>
              </a:ext>
            </a:extLst>
          </p:cNvPr>
          <p:cNvSpPr>
            <a:spLocks noGrp="1"/>
          </p:cNvSpPr>
          <p:nvPr>
            <p:ph type="subTitle" idx="1" hasCustomPrompt="1"/>
          </p:nvPr>
        </p:nvSpPr>
        <p:spPr>
          <a:xfrm>
            <a:off x="3923326" y="4759850"/>
            <a:ext cx="6566873" cy="584250"/>
          </a:xfrm>
        </p:spPr>
        <p:txBody>
          <a:bodyPr>
            <a:normAutofit/>
          </a:bodyPr>
          <a:lstStyle>
            <a:lvl1pPr marL="0" indent="0" algn="l">
              <a:spcBef>
                <a:spcPts val="0"/>
              </a:spcBef>
              <a:buNone/>
              <a:defRPr sz="2800">
                <a:latin typeface="Cooper Lt BT" panose="0208050304030B0204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Ondertitel[ondertitel of datum]</a:t>
            </a:r>
          </a:p>
        </p:txBody>
      </p:sp>
      <p:pic>
        <p:nvPicPr>
          <p:cNvPr id="11" name="Logo">
            <a:extLst>
              <a:ext uri="{FF2B5EF4-FFF2-40B4-BE49-F238E27FC236}">
                <a16:creationId xmlns:a16="http://schemas.microsoft.com/office/drawing/2014/main" id="{4D51728D-5A12-961E-7E87-3F5FAE0B71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3768" y="510292"/>
            <a:ext cx="1728000" cy="589680"/>
          </a:xfrm>
          <a:prstGeom prst="rect">
            <a:avLst/>
          </a:prstGeom>
        </p:spPr>
      </p:pic>
      <p:sp>
        <p:nvSpPr>
          <p:cNvPr id="14" name="Tijdelijke aanduiding voor tekst 13">
            <a:extLst>
              <a:ext uri="{FF2B5EF4-FFF2-40B4-BE49-F238E27FC236}">
                <a16:creationId xmlns:a16="http://schemas.microsoft.com/office/drawing/2014/main" id="{FD1BCABA-47E0-A310-F24B-7453565F0792}"/>
              </a:ext>
            </a:extLst>
          </p:cNvPr>
          <p:cNvSpPr>
            <a:spLocks noGrp="1"/>
          </p:cNvSpPr>
          <p:nvPr>
            <p:ph type="body" sz="quarter" idx="12" hasCustomPrompt="1"/>
          </p:nvPr>
        </p:nvSpPr>
        <p:spPr>
          <a:xfrm>
            <a:off x="3922713" y="3513068"/>
            <a:ext cx="6566400" cy="1107996"/>
          </a:xfrm>
        </p:spPr>
        <p:txBody>
          <a:bodyPr>
            <a:spAutoFit/>
          </a:bodyPr>
          <a:lstStyle>
            <a:lvl1pPr marL="0" indent="0">
              <a:buNone/>
              <a:defRPr sz="7200">
                <a:solidFill>
                  <a:schemeClr val="tx2"/>
                </a:solidFill>
                <a:latin typeface="+mj-lt"/>
              </a:defRPr>
            </a:lvl1pPr>
          </a:lstStyle>
          <a:p>
            <a:pPr lvl="0"/>
            <a:r>
              <a:rPr lang="nl-NL"/>
              <a:t>[titel 2]</a:t>
            </a:r>
          </a:p>
        </p:txBody>
      </p:sp>
      <p:sp>
        <p:nvSpPr>
          <p:cNvPr id="12" name="Tijdelijke aanduiding voor afbeelding 11">
            <a:extLst>
              <a:ext uri="{FF2B5EF4-FFF2-40B4-BE49-F238E27FC236}">
                <a16:creationId xmlns:a16="http://schemas.microsoft.com/office/drawing/2014/main" id="{3721FC4A-C6B8-F27F-946C-C457AE2883A4}"/>
              </a:ext>
            </a:extLst>
          </p:cNvPr>
          <p:cNvSpPr>
            <a:spLocks noGrp="1"/>
          </p:cNvSpPr>
          <p:nvPr>
            <p:ph type="pic" sz="quarter" idx="13"/>
          </p:nvPr>
        </p:nvSpPr>
        <p:spPr>
          <a:xfrm>
            <a:off x="1" y="0"/>
            <a:ext cx="3411767" cy="6858000"/>
          </a:xfrm>
          <a:custGeom>
            <a:avLst/>
            <a:gdLst>
              <a:gd name="connsiteX0" fmla="*/ 7826 w 3411767"/>
              <a:gd name="connsiteY0" fmla="*/ 0 h 6858000"/>
              <a:gd name="connsiteX1" fmla="*/ 3411767 w 3411767"/>
              <a:gd name="connsiteY1" fmla="*/ 3429000 h 6858000"/>
              <a:gd name="connsiteX2" fmla="*/ 7826 w 3411767"/>
              <a:gd name="connsiteY2" fmla="*/ 6858000 h 6858000"/>
              <a:gd name="connsiteX3" fmla="*/ 0 w 3411767"/>
              <a:gd name="connsiteY3" fmla="*/ 6850116 h 6858000"/>
              <a:gd name="connsiteX4" fmla="*/ 0 w 3411767"/>
              <a:gd name="connsiteY4" fmla="*/ 788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1767" h="6858000">
                <a:moveTo>
                  <a:pt x="7826" y="0"/>
                </a:moveTo>
                <a:lnTo>
                  <a:pt x="3411767" y="3429000"/>
                </a:lnTo>
                <a:lnTo>
                  <a:pt x="7826" y="6858000"/>
                </a:lnTo>
                <a:lnTo>
                  <a:pt x="0" y="6850116"/>
                </a:lnTo>
                <a:lnTo>
                  <a:pt x="0" y="7884"/>
                </a:lnTo>
                <a:close/>
              </a:path>
            </a:pathLst>
          </a:custGeom>
          <a:solidFill>
            <a:schemeClr val="accent2">
              <a:lumMod val="10000"/>
              <a:lumOff val="90000"/>
            </a:schemeClr>
          </a:solidFill>
        </p:spPr>
        <p:txBody>
          <a:bodyPr wrap="square" lIns="108000" bIns="1476000" anchor="ctr" anchorCtr="0">
            <a:noAutofit/>
          </a:bodyPr>
          <a:lstStyle>
            <a:lvl1pPr marL="0" indent="0">
              <a:buFontTx/>
              <a:buNone/>
              <a:defRPr sz="1600"/>
            </a:lvl1pPr>
          </a:lstStyle>
          <a:p>
            <a:endParaRPr lang="nl-NL"/>
          </a:p>
        </p:txBody>
      </p:sp>
    </p:spTree>
    <p:extLst>
      <p:ext uri="{BB962C8B-B14F-4D97-AF65-F5344CB8AC3E}">
        <p14:creationId xmlns:p14="http://schemas.microsoft.com/office/powerpoint/2010/main" val="32612839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Afbeeldingen en vormen">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B9F8765-6DF2-38D1-F58D-A1C4E97D5D32}"/>
              </a:ext>
            </a:extLst>
          </p:cNvPr>
          <p:cNvSpPr txBox="1"/>
          <p:nvPr userDrawn="1"/>
        </p:nvSpPr>
        <p:spPr>
          <a:xfrm>
            <a:off x="12317128" y="0"/>
            <a:ext cx="2794535" cy="60324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hier huisstijlvormen te plaatsen (per kader):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een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die goed past bij de kaderachtergrond en kopieer de vorm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pagina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15" name="Tijdelijke aanduiding voor afbeelding 14">
            <a:extLst>
              <a:ext uri="{FF2B5EF4-FFF2-40B4-BE49-F238E27FC236}">
                <a16:creationId xmlns:a16="http://schemas.microsoft.com/office/drawing/2014/main" id="{256A5361-A3AF-B2EF-BDAF-DA4B1D0942D4}"/>
              </a:ext>
            </a:extLst>
          </p:cNvPr>
          <p:cNvSpPr>
            <a:spLocks noGrp="1"/>
          </p:cNvSpPr>
          <p:nvPr>
            <p:ph type="pic" sz="quarter" idx="14"/>
          </p:nvPr>
        </p:nvSpPr>
        <p:spPr>
          <a:xfrm>
            <a:off x="0" y="0"/>
            <a:ext cx="3425825" cy="34272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6" name="Tijdelijke aanduiding voor afbeelding 14">
            <a:extLst>
              <a:ext uri="{FF2B5EF4-FFF2-40B4-BE49-F238E27FC236}">
                <a16:creationId xmlns:a16="http://schemas.microsoft.com/office/drawing/2014/main" id="{6A7F7F4C-9087-19A8-C61D-C357C5ABA7DC}"/>
              </a:ext>
            </a:extLst>
          </p:cNvPr>
          <p:cNvSpPr>
            <a:spLocks noGrp="1"/>
          </p:cNvSpPr>
          <p:nvPr>
            <p:ph type="pic" sz="quarter" idx="15"/>
          </p:nvPr>
        </p:nvSpPr>
        <p:spPr>
          <a:xfrm>
            <a:off x="6853200" y="-4881"/>
            <a:ext cx="5338800" cy="34272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7" name="Tijdelijke aanduiding voor afbeelding 14">
            <a:extLst>
              <a:ext uri="{FF2B5EF4-FFF2-40B4-BE49-F238E27FC236}">
                <a16:creationId xmlns:a16="http://schemas.microsoft.com/office/drawing/2014/main" id="{15C20B14-51AE-DD04-FBC8-D93D4D887DA1}"/>
              </a:ext>
            </a:extLst>
          </p:cNvPr>
          <p:cNvSpPr>
            <a:spLocks noGrp="1"/>
          </p:cNvSpPr>
          <p:nvPr>
            <p:ph type="pic" sz="quarter" idx="16"/>
          </p:nvPr>
        </p:nvSpPr>
        <p:spPr>
          <a:xfrm>
            <a:off x="0" y="3427200"/>
            <a:ext cx="5338800" cy="34308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8" name="Tijdelijke aanduiding voor afbeelding 14">
            <a:extLst>
              <a:ext uri="{FF2B5EF4-FFF2-40B4-BE49-F238E27FC236}">
                <a16:creationId xmlns:a16="http://schemas.microsoft.com/office/drawing/2014/main" id="{59EC7349-D9E4-0C14-D6F9-8CBD597B7696}"/>
              </a:ext>
            </a:extLst>
          </p:cNvPr>
          <p:cNvSpPr>
            <a:spLocks noGrp="1"/>
          </p:cNvSpPr>
          <p:nvPr>
            <p:ph type="pic" sz="quarter" idx="17"/>
          </p:nvPr>
        </p:nvSpPr>
        <p:spPr>
          <a:xfrm>
            <a:off x="8766175" y="3427200"/>
            <a:ext cx="3425825" cy="3430800"/>
          </a:xfrm>
          <a:solidFill>
            <a:schemeClr val="accent2">
              <a:lumMod val="10000"/>
              <a:lumOff val="90000"/>
            </a:schemeClr>
          </a:solidFill>
        </p:spPr>
        <p:txBody>
          <a:bodyPr>
            <a:normAutofit/>
          </a:bodyPr>
          <a:lstStyle>
            <a:lvl1pPr marL="0" indent="0" algn="ctr">
              <a:buNone/>
              <a:defRPr sz="1600"/>
            </a:lvl1pPr>
          </a:lstStyle>
          <a:p>
            <a:endParaRPr lang="nl-NL"/>
          </a:p>
        </p:txBody>
      </p:sp>
      <p:pic>
        <p:nvPicPr>
          <p:cNvPr id="4" name="Graphic 3">
            <a:extLst>
              <a:ext uri="{FF2B5EF4-FFF2-40B4-BE49-F238E27FC236}">
                <a16:creationId xmlns:a16="http://schemas.microsoft.com/office/drawing/2014/main" id="{C8B74CB0-B244-A138-2CC4-DC923D240A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8800" y="3435682"/>
            <a:ext cx="3422318" cy="3422318"/>
          </a:xfrm>
          <a:prstGeom prst="rect">
            <a:avLst/>
          </a:prstGeom>
        </p:spPr>
      </p:pic>
      <p:pic>
        <p:nvPicPr>
          <p:cNvPr id="5" name="Graphic 4">
            <a:extLst>
              <a:ext uri="{FF2B5EF4-FFF2-40B4-BE49-F238E27FC236}">
                <a16:creationId xmlns:a16="http://schemas.microsoft.com/office/drawing/2014/main" id="{081D1E73-7D9A-6AF5-3286-DE9234B5F6A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25825" y="6682"/>
            <a:ext cx="3422318" cy="3422318"/>
          </a:xfrm>
          <a:prstGeom prst="rect">
            <a:avLst/>
          </a:prstGeom>
        </p:spPr>
      </p:pic>
    </p:spTree>
    <p:extLst>
      <p:ext uri="{BB962C8B-B14F-4D97-AF65-F5344CB8AC3E}">
        <p14:creationId xmlns:p14="http://schemas.microsoft.com/office/powerpoint/2010/main" val="6989652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ussendia">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5A946707-9F36-2CA7-BA77-E730397F0AAA}"/>
              </a:ext>
            </a:extLst>
          </p:cNvPr>
          <p:cNvSpPr>
            <a:spLocks noGrp="1"/>
          </p:cNvSpPr>
          <p:nvPr>
            <p:ph type="pic" idx="14"/>
          </p:nvPr>
        </p:nvSpPr>
        <p:spPr>
          <a:xfrm>
            <a:off x="4522381" y="-6538"/>
            <a:ext cx="7669619" cy="6864537"/>
          </a:xfrm>
          <a:prstGeom prst="rect">
            <a:avLst/>
          </a:prstGeom>
          <a:solidFill>
            <a:schemeClr val="accent2">
              <a:lumMod val="10000"/>
              <a:lumOff val="90000"/>
            </a:schemeClr>
          </a:solidFill>
          <a:ln>
            <a:noFill/>
          </a:ln>
        </p:spPr>
        <p:txBody>
          <a:bodyPr tIns="360000" anchor="t" anchorCtr="0">
            <a:normAutofit/>
          </a:bodyPr>
          <a:lstStyle>
            <a:lvl1pPr marL="0" indent="0" algn="ctr">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2" name="Tijdelijke aanduiding voor dianummer 1">
            <a:extLst>
              <a:ext uri="{FF2B5EF4-FFF2-40B4-BE49-F238E27FC236}">
                <a16:creationId xmlns:a16="http://schemas.microsoft.com/office/drawing/2014/main" id="{D62976FA-3DAF-2CC5-B631-AE73A38B9CC4}"/>
              </a:ext>
            </a:extLst>
          </p:cNvPr>
          <p:cNvSpPr>
            <a:spLocks noGrp="1"/>
          </p:cNvSpPr>
          <p:nvPr>
            <p:ph type="sldNum" sz="quarter" idx="15"/>
          </p:nvPr>
        </p:nvSpPr>
        <p:spPr>
          <a:xfrm>
            <a:off x="476045" y="6370918"/>
            <a:ext cx="360000" cy="184666"/>
          </a:xfrm>
        </p:spPr>
        <p:txBody>
          <a:bodyPr/>
          <a:lstStyle>
            <a:lvl1pPr>
              <a:defRPr>
                <a:solidFill>
                  <a:schemeClr val="tx1"/>
                </a:solidFill>
              </a:defRPr>
            </a:lvl1pPr>
          </a:lstStyle>
          <a:p>
            <a:fld id="{51C5D536-50B7-4CE6-B44E-3B56F0A7BD1A}" type="slidenum">
              <a:rPr lang="nl-NL" smtClean="0"/>
              <a:pPr/>
              <a:t>‹nr.›</a:t>
            </a:fld>
            <a:endParaRPr lang="nl-NL"/>
          </a:p>
        </p:txBody>
      </p:sp>
      <p:sp>
        <p:nvSpPr>
          <p:cNvPr id="7" name="Tekstvak 6">
            <a:extLst>
              <a:ext uri="{FF2B5EF4-FFF2-40B4-BE49-F238E27FC236}">
                <a16:creationId xmlns:a16="http://schemas.microsoft.com/office/drawing/2014/main" id="{BB34A02B-BFFA-A885-2477-10F9028A17BF}"/>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over het tekstdeel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9" name="Tijdelijke aanduiding voor tekst 8">
            <a:extLst>
              <a:ext uri="{FF2B5EF4-FFF2-40B4-BE49-F238E27FC236}">
                <a16:creationId xmlns:a16="http://schemas.microsoft.com/office/drawing/2014/main" id="{0CB0E648-8ABB-7D43-2D05-23D0A312BE1B}"/>
              </a:ext>
            </a:extLst>
          </p:cNvPr>
          <p:cNvSpPr>
            <a:spLocks noGrp="1"/>
          </p:cNvSpPr>
          <p:nvPr>
            <p:ph type="body" sz="quarter" idx="16"/>
          </p:nvPr>
        </p:nvSpPr>
        <p:spPr>
          <a:xfrm>
            <a:off x="449944" y="1800225"/>
            <a:ext cx="3547270" cy="4019550"/>
          </a:xfrm>
        </p:spPr>
        <p:txBody>
          <a:bodyPr/>
          <a:lstStyle>
            <a:lvl1pPr marL="0" indent="0">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p:txBody>
      </p:sp>
      <p:sp>
        <p:nvSpPr>
          <p:cNvPr id="10" name="Titel 9">
            <a:extLst>
              <a:ext uri="{FF2B5EF4-FFF2-40B4-BE49-F238E27FC236}">
                <a16:creationId xmlns:a16="http://schemas.microsoft.com/office/drawing/2014/main" id="{CEED97D7-B613-8457-6DD7-9845D6D9A34D}"/>
              </a:ext>
            </a:extLst>
          </p:cNvPr>
          <p:cNvSpPr>
            <a:spLocks noGrp="1"/>
          </p:cNvSpPr>
          <p:nvPr>
            <p:ph type="title"/>
          </p:nvPr>
        </p:nvSpPr>
        <p:spPr>
          <a:xfrm>
            <a:off x="449944" y="660400"/>
            <a:ext cx="3547270" cy="1030288"/>
          </a:xfrm>
          <a:prstGeom prst="rect">
            <a:avLst/>
          </a:prstGeom>
        </p:spPr>
        <p:txBody>
          <a:bodyPr/>
          <a:lstStyle>
            <a:lvl1pPr>
              <a:defRPr>
                <a:solidFill>
                  <a:schemeClr val="tx1"/>
                </a:solidFill>
              </a:defRPr>
            </a:lvl1pPr>
          </a:lstStyle>
          <a:p>
            <a:r>
              <a:rPr lang="nl-NL"/>
              <a:t>Klik om stijl te bewerken</a:t>
            </a:r>
          </a:p>
        </p:txBody>
      </p:sp>
    </p:spTree>
    <p:extLst>
      <p:ext uri="{BB962C8B-B14F-4D97-AF65-F5344CB8AC3E}">
        <p14:creationId xmlns:p14="http://schemas.microsoft.com/office/powerpoint/2010/main" val="26057455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escheider">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38BBE2B1-E710-785E-AD2E-2DC622062DCA}"/>
              </a:ext>
            </a:extLst>
          </p:cNvPr>
          <p:cNvSpPr>
            <a:spLocks noGrp="1"/>
          </p:cNvSpPr>
          <p:nvPr>
            <p:ph type="sldNum" sz="quarter" idx="10"/>
          </p:nvPr>
        </p:nvSpPr>
        <p:spPr/>
        <p:txBody>
          <a:bodyPr/>
          <a:lstStyle/>
          <a:p>
            <a:fld id="{51C5D536-50B7-4CE6-B44E-3B56F0A7BD1A}" type="slidenum">
              <a:rPr lang="nl-NL" smtClean="0"/>
              <a:pPr/>
              <a:t>‹nr.›</a:t>
            </a:fld>
            <a:endParaRPr lang="nl-NL"/>
          </a:p>
        </p:txBody>
      </p:sp>
      <p:pic>
        <p:nvPicPr>
          <p:cNvPr id="4" name="Graphic 3">
            <a:extLst>
              <a:ext uri="{FF2B5EF4-FFF2-40B4-BE49-F238E27FC236}">
                <a16:creationId xmlns:a16="http://schemas.microsoft.com/office/drawing/2014/main" id="{743D9B0E-1125-0C86-9BB6-A0D5C669DC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5481" y="4781481"/>
            <a:ext cx="2076519" cy="2076519"/>
          </a:xfrm>
          <a:prstGeom prst="rect">
            <a:avLst/>
          </a:prstGeom>
        </p:spPr>
      </p:pic>
      <p:sp>
        <p:nvSpPr>
          <p:cNvPr id="5" name="Tijdelijke aanduiding voor tekst 8">
            <a:extLst>
              <a:ext uri="{FF2B5EF4-FFF2-40B4-BE49-F238E27FC236}">
                <a16:creationId xmlns:a16="http://schemas.microsoft.com/office/drawing/2014/main" id="{D7D87C91-882A-FDFC-A7CB-3C7D8CA62C53}"/>
              </a:ext>
            </a:extLst>
          </p:cNvPr>
          <p:cNvSpPr>
            <a:spLocks noGrp="1"/>
          </p:cNvSpPr>
          <p:nvPr>
            <p:ph type="body" sz="quarter" idx="11" hasCustomPrompt="1"/>
          </p:nvPr>
        </p:nvSpPr>
        <p:spPr>
          <a:xfrm>
            <a:off x="900000" y="2820959"/>
            <a:ext cx="7712810" cy="3336953"/>
          </a:xfrm>
        </p:spPr>
        <p:txBody>
          <a:bodyPr anchor="ctr" anchorCtr="0">
            <a:normAutofit/>
          </a:bodyPr>
          <a:lstStyle>
            <a:lvl1pPr marL="0" indent="0">
              <a:lnSpc>
                <a:spcPct val="107000"/>
              </a:lnSpc>
              <a:spcBef>
                <a:spcPts val="0"/>
              </a:spcBef>
              <a:buNone/>
              <a:defRPr sz="4000">
                <a:solidFill>
                  <a:schemeClr val="tx1"/>
                </a:solidFill>
                <a:latin typeface="+mj-lt"/>
              </a:defRPr>
            </a:lvl1pPr>
            <a:lvl2pPr marL="457200" indent="0">
              <a:buNone/>
              <a:defRPr sz="4000">
                <a:solidFill>
                  <a:schemeClr val="tx1"/>
                </a:solidFill>
                <a:latin typeface="Cooper Lt BT" panose="0208050304030B020404" pitchFamily="18" charset="0"/>
              </a:defRPr>
            </a:lvl2pPr>
            <a:lvl3pPr marL="914400" indent="0">
              <a:buNone/>
              <a:defRPr sz="4000">
                <a:solidFill>
                  <a:schemeClr val="tx1"/>
                </a:solidFill>
                <a:latin typeface="Cooper Lt BT" panose="0208050304030B020404" pitchFamily="18" charset="0"/>
              </a:defRPr>
            </a:lvl3pPr>
            <a:lvl4pPr marL="1371600" indent="0">
              <a:buNone/>
              <a:defRPr sz="4000">
                <a:solidFill>
                  <a:schemeClr val="tx1"/>
                </a:solidFill>
                <a:latin typeface="Cooper Lt BT" panose="0208050304030B020404" pitchFamily="18" charset="0"/>
              </a:defRPr>
            </a:lvl4pPr>
            <a:lvl5pPr marL="1828800" indent="0">
              <a:buNone/>
              <a:defRPr sz="4000">
                <a:solidFill>
                  <a:schemeClr val="tx1"/>
                </a:solidFill>
                <a:latin typeface="Cooper Lt BT" panose="0208050304030B020404" pitchFamily="18" charset="0"/>
              </a:defRPr>
            </a:lvl5pPr>
          </a:lstStyle>
          <a:p>
            <a:pPr lvl="0"/>
            <a:r>
              <a:rPr lang="nl-NL"/>
              <a:t>[Titel]</a:t>
            </a:r>
          </a:p>
        </p:txBody>
      </p:sp>
      <p:sp>
        <p:nvSpPr>
          <p:cNvPr id="6" name="Titel 1">
            <a:extLst>
              <a:ext uri="{FF2B5EF4-FFF2-40B4-BE49-F238E27FC236}">
                <a16:creationId xmlns:a16="http://schemas.microsoft.com/office/drawing/2014/main" id="{0462091F-CC15-A4F5-462A-C4E80C4F9338}"/>
              </a:ext>
            </a:extLst>
          </p:cNvPr>
          <p:cNvSpPr>
            <a:spLocks noGrp="1"/>
          </p:cNvSpPr>
          <p:nvPr>
            <p:ph type="title" hasCustomPrompt="1"/>
          </p:nvPr>
        </p:nvSpPr>
        <p:spPr>
          <a:xfrm>
            <a:off x="900000" y="726962"/>
            <a:ext cx="10515860" cy="276999"/>
          </a:xfrm>
        </p:spPr>
        <p:txBody>
          <a:bodyPr/>
          <a:lstStyle>
            <a:lvl1pPr>
              <a:defRPr sz="2000">
                <a:latin typeface="+mn-lt"/>
              </a:defRPr>
            </a:lvl1pPr>
          </a:lstStyle>
          <a:p>
            <a:r>
              <a:rPr lang="nl-NL"/>
              <a:t>[Gebruik deze dia als sectiescheider]</a:t>
            </a:r>
          </a:p>
        </p:txBody>
      </p:sp>
    </p:spTree>
    <p:extLst>
      <p:ext uri="{BB962C8B-B14F-4D97-AF65-F5344CB8AC3E}">
        <p14:creationId xmlns:p14="http://schemas.microsoft.com/office/powerpoint/2010/main" val="2003965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escheider">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38BBE2B1-E710-785E-AD2E-2DC622062DCA}"/>
              </a:ext>
            </a:extLst>
          </p:cNvPr>
          <p:cNvSpPr>
            <a:spLocks noGrp="1"/>
          </p:cNvSpPr>
          <p:nvPr>
            <p:ph type="sldNum" sz="quarter" idx="10"/>
          </p:nvPr>
        </p:nvSpPr>
        <p:spPr/>
        <p:txBody>
          <a:bodyPr/>
          <a:lstStyle/>
          <a:p>
            <a:fld id="{51C5D536-50B7-4CE6-B44E-3B56F0A7BD1A}" type="slidenum">
              <a:rPr lang="nl-NL" smtClean="0"/>
              <a:pPr/>
              <a:t>‹nr.›</a:t>
            </a:fld>
            <a:endParaRPr lang="nl-NL"/>
          </a:p>
        </p:txBody>
      </p:sp>
      <p:pic>
        <p:nvPicPr>
          <p:cNvPr id="4" name="Graphic 3">
            <a:extLst>
              <a:ext uri="{FF2B5EF4-FFF2-40B4-BE49-F238E27FC236}">
                <a16:creationId xmlns:a16="http://schemas.microsoft.com/office/drawing/2014/main" id="{743D9B0E-1125-0C86-9BB6-A0D5C669DC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5481" y="4781481"/>
            <a:ext cx="2076519" cy="2076519"/>
          </a:xfrm>
          <a:prstGeom prst="rect">
            <a:avLst/>
          </a:prstGeom>
        </p:spPr>
      </p:pic>
      <p:sp>
        <p:nvSpPr>
          <p:cNvPr id="5" name="Tijdelijke aanduiding voor tekst 8">
            <a:extLst>
              <a:ext uri="{FF2B5EF4-FFF2-40B4-BE49-F238E27FC236}">
                <a16:creationId xmlns:a16="http://schemas.microsoft.com/office/drawing/2014/main" id="{D7D87C91-882A-FDFC-A7CB-3C7D8CA62C53}"/>
              </a:ext>
            </a:extLst>
          </p:cNvPr>
          <p:cNvSpPr>
            <a:spLocks noGrp="1"/>
          </p:cNvSpPr>
          <p:nvPr>
            <p:ph type="body" sz="quarter" idx="11" hasCustomPrompt="1"/>
          </p:nvPr>
        </p:nvSpPr>
        <p:spPr>
          <a:xfrm>
            <a:off x="900000" y="2820959"/>
            <a:ext cx="7712810" cy="3336953"/>
          </a:xfrm>
        </p:spPr>
        <p:txBody>
          <a:bodyPr anchor="ctr" anchorCtr="0">
            <a:normAutofit/>
          </a:bodyPr>
          <a:lstStyle>
            <a:lvl1pPr marL="0" indent="0">
              <a:lnSpc>
                <a:spcPct val="107000"/>
              </a:lnSpc>
              <a:spcBef>
                <a:spcPts val="0"/>
              </a:spcBef>
              <a:buNone/>
              <a:defRPr sz="4000">
                <a:solidFill>
                  <a:schemeClr val="tx1"/>
                </a:solidFill>
                <a:latin typeface="+mj-lt"/>
              </a:defRPr>
            </a:lvl1pPr>
            <a:lvl2pPr marL="457200" indent="0">
              <a:buNone/>
              <a:defRPr sz="4000">
                <a:solidFill>
                  <a:schemeClr val="tx1"/>
                </a:solidFill>
                <a:latin typeface="Cooper Lt BT" panose="0208050304030B020404" pitchFamily="18" charset="0"/>
              </a:defRPr>
            </a:lvl2pPr>
            <a:lvl3pPr marL="914400" indent="0">
              <a:buNone/>
              <a:defRPr sz="4000">
                <a:solidFill>
                  <a:schemeClr val="tx1"/>
                </a:solidFill>
                <a:latin typeface="Cooper Lt BT" panose="0208050304030B020404" pitchFamily="18" charset="0"/>
              </a:defRPr>
            </a:lvl3pPr>
            <a:lvl4pPr marL="1371600" indent="0">
              <a:buNone/>
              <a:defRPr sz="4000">
                <a:solidFill>
                  <a:schemeClr val="tx1"/>
                </a:solidFill>
                <a:latin typeface="Cooper Lt BT" panose="0208050304030B020404" pitchFamily="18" charset="0"/>
              </a:defRPr>
            </a:lvl4pPr>
            <a:lvl5pPr marL="1828800" indent="0">
              <a:buNone/>
              <a:defRPr sz="4000">
                <a:solidFill>
                  <a:schemeClr val="tx1"/>
                </a:solidFill>
                <a:latin typeface="Cooper Lt BT" panose="0208050304030B020404" pitchFamily="18" charset="0"/>
              </a:defRPr>
            </a:lvl5pPr>
          </a:lstStyle>
          <a:p>
            <a:pPr lvl="0"/>
            <a:r>
              <a:rPr lang="nl-NL"/>
              <a:t>[Titel]</a:t>
            </a:r>
          </a:p>
        </p:txBody>
      </p:sp>
      <p:sp>
        <p:nvSpPr>
          <p:cNvPr id="6" name="Titel 1">
            <a:extLst>
              <a:ext uri="{FF2B5EF4-FFF2-40B4-BE49-F238E27FC236}">
                <a16:creationId xmlns:a16="http://schemas.microsoft.com/office/drawing/2014/main" id="{0462091F-CC15-A4F5-462A-C4E80C4F9338}"/>
              </a:ext>
            </a:extLst>
          </p:cNvPr>
          <p:cNvSpPr>
            <a:spLocks noGrp="1"/>
          </p:cNvSpPr>
          <p:nvPr>
            <p:ph type="title" hasCustomPrompt="1"/>
          </p:nvPr>
        </p:nvSpPr>
        <p:spPr>
          <a:xfrm>
            <a:off x="900000" y="726962"/>
            <a:ext cx="10515860" cy="276999"/>
          </a:xfrm>
        </p:spPr>
        <p:txBody>
          <a:bodyPr/>
          <a:lstStyle>
            <a:lvl1pPr>
              <a:defRPr sz="2000">
                <a:latin typeface="+mn-lt"/>
              </a:defRPr>
            </a:lvl1pPr>
          </a:lstStyle>
          <a:p>
            <a:r>
              <a:rPr lang="nl-NL"/>
              <a:t>[Gebruik deze dia als sectiescheider]</a:t>
            </a:r>
          </a:p>
        </p:txBody>
      </p:sp>
    </p:spTree>
    <p:extLst>
      <p:ext uri="{BB962C8B-B14F-4D97-AF65-F5344CB8AC3E}">
        <p14:creationId xmlns:p14="http://schemas.microsoft.com/office/powerpoint/2010/main" val="2003965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Afbeeldingen en vormen">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B9F8765-6DF2-38D1-F58D-A1C4E97D5D32}"/>
              </a:ext>
            </a:extLst>
          </p:cNvPr>
          <p:cNvSpPr txBox="1"/>
          <p:nvPr userDrawn="1"/>
        </p:nvSpPr>
        <p:spPr>
          <a:xfrm>
            <a:off x="12317128" y="0"/>
            <a:ext cx="2794535" cy="60324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hier huisstijlvormen te plaatsen (per kader):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een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die goed past bij de kaderachtergrond en kopieer de vorm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pagina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15" name="Tijdelijke aanduiding voor afbeelding 14">
            <a:extLst>
              <a:ext uri="{FF2B5EF4-FFF2-40B4-BE49-F238E27FC236}">
                <a16:creationId xmlns:a16="http://schemas.microsoft.com/office/drawing/2014/main" id="{256A5361-A3AF-B2EF-BDAF-DA4B1D0942D4}"/>
              </a:ext>
            </a:extLst>
          </p:cNvPr>
          <p:cNvSpPr>
            <a:spLocks noGrp="1"/>
          </p:cNvSpPr>
          <p:nvPr>
            <p:ph type="pic" sz="quarter" idx="14"/>
          </p:nvPr>
        </p:nvSpPr>
        <p:spPr>
          <a:xfrm>
            <a:off x="0" y="0"/>
            <a:ext cx="3425825" cy="34272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6" name="Tijdelijke aanduiding voor afbeelding 14">
            <a:extLst>
              <a:ext uri="{FF2B5EF4-FFF2-40B4-BE49-F238E27FC236}">
                <a16:creationId xmlns:a16="http://schemas.microsoft.com/office/drawing/2014/main" id="{6A7F7F4C-9087-19A8-C61D-C357C5ABA7DC}"/>
              </a:ext>
            </a:extLst>
          </p:cNvPr>
          <p:cNvSpPr>
            <a:spLocks noGrp="1"/>
          </p:cNvSpPr>
          <p:nvPr>
            <p:ph type="pic" sz="quarter" idx="15"/>
          </p:nvPr>
        </p:nvSpPr>
        <p:spPr>
          <a:xfrm>
            <a:off x="6853200" y="-4881"/>
            <a:ext cx="5338800" cy="34272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7" name="Tijdelijke aanduiding voor afbeelding 14">
            <a:extLst>
              <a:ext uri="{FF2B5EF4-FFF2-40B4-BE49-F238E27FC236}">
                <a16:creationId xmlns:a16="http://schemas.microsoft.com/office/drawing/2014/main" id="{15C20B14-51AE-DD04-FBC8-D93D4D887DA1}"/>
              </a:ext>
            </a:extLst>
          </p:cNvPr>
          <p:cNvSpPr>
            <a:spLocks noGrp="1"/>
          </p:cNvSpPr>
          <p:nvPr>
            <p:ph type="pic" sz="quarter" idx="16"/>
          </p:nvPr>
        </p:nvSpPr>
        <p:spPr>
          <a:xfrm>
            <a:off x="0" y="3427200"/>
            <a:ext cx="5338800" cy="34308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8" name="Tijdelijke aanduiding voor afbeelding 14">
            <a:extLst>
              <a:ext uri="{FF2B5EF4-FFF2-40B4-BE49-F238E27FC236}">
                <a16:creationId xmlns:a16="http://schemas.microsoft.com/office/drawing/2014/main" id="{59EC7349-D9E4-0C14-D6F9-8CBD597B7696}"/>
              </a:ext>
            </a:extLst>
          </p:cNvPr>
          <p:cNvSpPr>
            <a:spLocks noGrp="1"/>
          </p:cNvSpPr>
          <p:nvPr>
            <p:ph type="pic" sz="quarter" idx="17"/>
          </p:nvPr>
        </p:nvSpPr>
        <p:spPr>
          <a:xfrm>
            <a:off x="8766175" y="3427200"/>
            <a:ext cx="3425825" cy="3430800"/>
          </a:xfrm>
          <a:solidFill>
            <a:schemeClr val="accent2">
              <a:lumMod val="10000"/>
              <a:lumOff val="90000"/>
            </a:schemeClr>
          </a:solidFill>
        </p:spPr>
        <p:txBody>
          <a:bodyPr>
            <a:normAutofit/>
          </a:bodyPr>
          <a:lstStyle>
            <a:lvl1pPr marL="0" indent="0" algn="ctr">
              <a:buNone/>
              <a:defRPr sz="1600"/>
            </a:lvl1pPr>
          </a:lstStyle>
          <a:p>
            <a:endParaRPr lang="nl-NL"/>
          </a:p>
        </p:txBody>
      </p:sp>
      <p:pic>
        <p:nvPicPr>
          <p:cNvPr id="4" name="Graphic 3">
            <a:extLst>
              <a:ext uri="{FF2B5EF4-FFF2-40B4-BE49-F238E27FC236}">
                <a16:creationId xmlns:a16="http://schemas.microsoft.com/office/drawing/2014/main" id="{84A2D241-25AA-D4D4-D1C9-8F8B9CAB4A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25825" y="1800"/>
            <a:ext cx="3427200" cy="3427200"/>
          </a:xfrm>
          <a:prstGeom prst="rect">
            <a:avLst/>
          </a:prstGeom>
        </p:spPr>
      </p:pic>
      <p:pic>
        <p:nvPicPr>
          <p:cNvPr id="5" name="Graphic 4">
            <a:extLst>
              <a:ext uri="{FF2B5EF4-FFF2-40B4-BE49-F238E27FC236}">
                <a16:creationId xmlns:a16="http://schemas.microsoft.com/office/drawing/2014/main" id="{5EFD2B57-8DC9-65C2-6EA1-3A10098023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38799" y="3435681"/>
            <a:ext cx="3418719" cy="3418719"/>
          </a:xfrm>
          <a:prstGeom prst="rect">
            <a:avLst/>
          </a:prstGeom>
        </p:spPr>
      </p:pic>
    </p:spTree>
    <p:extLst>
      <p:ext uri="{BB962C8B-B14F-4D97-AF65-F5344CB8AC3E}">
        <p14:creationId xmlns:p14="http://schemas.microsoft.com/office/powerpoint/2010/main" val="31475211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escheider">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38BBE2B1-E710-785E-AD2E-2DC622062DCA}"/>
              </a:ext>
            </a:extLst>
          </p:cNvPr>
          <p:cNvSpPr>
            <a:spLocks noGrp="1"/>
          </p:cNvSpPr>
          <p:nvPr>
            <p:ph type="sldNum" sz="quarter" idx="10"/>
          </p:nvPr>
        </p:nvSpPr>
        <p:spPr/>
        <p:txBody>
          <a:bodyPr/>
          <a:lstStyle/>
          <a:p>
            <a:fld id="{51C5D536-50B7-4CE6-B44E-3B56F0A7BD1A}" type="slidenum">
              <a:rPr lang="nl-NL" smtClean="0"/>
              <a:pPr/>
              <a:t>‹nr.›</a:t>
            </a:fld>
            <a:endParaRPr lang="nl-NL"/>
          </a:p>
        </p:txBody>
      </p:sp>
      <p:pic>
        <p:nvPicPr>
          <p:cNvPr id="5" name="Graphic 4">
            <a:extLst>
              <a:ext uri="{FF2B5EF4-FFF2-40B4-BE49-F238E27FC236}">
                <a16:creationId xmlns:a16="http://schemas.microsoft.com/office/drawing/2014/main" id="{42F1959A-3310-3679-2012-7E94279C2D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5481" y="4781481"/>
            <a:ext cx="2076519" cy="2076519"/>
          </a:xfrm>
          <a:prstGeom prst="rect">
            <a:avLst/>
          </a:prstGeom>
        </p:spPr>
      </p:pic>
      <p:sp>
        <p:nvSpPr>
          <p:cNvPr id="6" name="Tijdelijke aanduiding voor tekst 8">
            <a:extLst>
              <a:ext uri="{FF2B5EF4-FFF2-40B4-BE49-F238E27FC236}">
                <a16:creationId xmlns:a16="http://schemas.microsoft.com/office/drawing/2014/main" id="{1CC95772-D717-B1D3-D6BB-7047A11E3E50}"/>
              </a:ext>
            </a:extLst>
          </p:cNvPr>
          <p:cNvSpPr>
            <a:spLocks noGrp="1"/>
          </p:cNvSpPr>
          <p:nvPr>
            <p:ph type="body" sz="quarter" idx="11" hasCustomPrompt="1"/>
          </p:nvPr>
        </p:nvSpPr>
        <p:spPr>
          <a:xfrm>
            <a:off x="900000" y="2820959"/>
            <a:ext cx="7712810" cy="3310079"/>
          </a:xfrm>
        </p:spPr>
        <p:txBody>
          <a:bodyPr anchor="ctr" anchorCtr="0">
            <a:normAutofit/>
          </a:bodyPr>
          <a:lstStyle>
            <a:lvl1pPr marL="0" indent="0">
              <a:lnSpc>
                <a:spcPct val="107000"/>
              </a:lnSpc>
              <a:spcBef>
                <a:spcPts val="0"/>
              </a:spcBef>
              <a:buNone/>
              <a:defRPr sz="4000">
                <a:solidFill>
                  <a:schemeClr val="tx1"/>
                </a:solidFill>
                <a:latin typeface="+mj-lt"/>
              </a:defRPr>
            </a:lvl1pPr>
            <a:lvl2pPr marL="457200" indent="0">
              <a:buNone/>
              <a:defRPr sz="4000">
                <a:solidFill>
                  <a:schemeClr val="tx1"/>
                </a:solidFill>
                <a:latin typeface="Cooper Lt BT" panose="0208050304030B020404" pitchFamily="18" charset="0"/>
              </a:defRPr>
            </a:lvl2pPr>
            <a:lvl3pPr marL="914400" indent="0">
              <a:buNone/>
              <a:defRPr sz="4000">
                <a:solidFill>
                  <a:schemeClr val="tx1"/>
                </a:solidFill>
                <a:latin typeface="Cooper Lt BT" panose="0208050304030B020404" pitchFamily="18" charset="0"/>
              </a:defRPr>
            </a:lvl3pPr>
            <a:lvl4pPr marL="1371600" indent="0">
              <a:buNone/>
              <a:defRPr sz="4000">
                <a:solidFill>
                  <a:schemeClr val="tx1"/>
                </a:solidFill>
                <a:latin typeface="Cooper Lt BT" panose="0208050304030B020404" pitchFamily="18" charset="0"/>
              </a:defRPr>
            </a:lvl4pPr>
            <a:lvl5pPr marL="1828800" indent="0">
              <a:buNone/>
              <a:defRPr sz="4000">
                <a:solidFill>
                  <a:schemeClr val="tx1"/>
                </a:solidFill>
                <a:latin typeface="Cooper Lt BT" panose="0208050304030B020404" pitchFamily="18" charset="0"/>
              </a:defRPr>
            </a:lvl5pPr>
          </a:lstStyle>
          <a:p>
            <a:pPr lvl="0"/>
            <a:r>
              <a:rPr lang="nl-NL"/>
              <a:t>[Titel]</a:t>
            </a:r>
          </a:p>
        </p:txBody>
      </p:sp>
      <p:sp>
        <p:nvSpPr>
          <p:cNvPr id="7" name="Titel 1">
            <a:extLst>
              <a:ext uri="{FF2B5EF4-FFF2-40B4-BE49-F238E27FC236}">
                <a16:creationId xmlns:a16="http://schemas.microsoft.com/office/drawing/2014/main" id="{4F7E909A-F14D-E4B7-A317-1171D0F5F7AF}"/>
              </a:ext>
            </a:extLst>
          </p:cNvPr>
          <p:cNvSpPr>
            <a:spLocks noGrp="1"/>
          </p:cNvSpPr>
          <p:nvPr>
            <p:ph type="title" hasCustomPrompt="1"/>
          </p:nvPr>
        </p:nvSpPr>
        <p:spPr>
          <a:xfrm>
            <a:off x="900000" y="726962"/>
            <a:ext cx="10515860" cy="276999"/>
          </a:xfrm>
        </p:spPr>
        <p:txBody>
          <a:bodyPr/>
          <a:lstStyle>
            <a:lvl1pPr>
              <a:defRPr sz="2000">
                <a:latin typeface="+mn-lt"/>
              </a:defRPr>
            </a:lvl1pPr>
          </a:lstStyle>
          <a:p>
            <a:r>
              <a:rPr lang="nl-NL"/>
              <a:t>[Gebruik deze dia als sectiescheider]</a:t>
            </a:r>
          </a:p>
        </p:txBody>
      </p:sp>
    </p:spTree>
    <p:extLst>
      <p:ext uri="{BB962C8B-B14F-4D97-AF65-F5344CB8AC3E}">
        <p14:creationId xmlns:p14="http://schemas.microsoft.com/office/powerpoint/2010/main" val="33637704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ps">
    <p:spTree>
      <p:nvGrpSpPr>
        <p:cNvPr id="1" name=""/>
        <p:cNvGrpSpPr/>
        <p:nvPr/>
      </p:nvGrpSpPr>
      <p:grpSpPr>
        <a:xfrm>
          <a:off x="0" y="0"/>
          <a:ext cx="0" cy="0"/>
          <a:chOff x="0" y="0"/>
          <a:chExt cx="0" cy="0"/>
        </a:xfrm>
      </p:grpSpPr>
      <p:sp>
        <p:nvSpPr>
          <p:cNvPr id="121" name="Titel">
            <a:extLst>
              <a:ext uri="{FF2B5EF4-FFF2-40B4-BE49-F238E27FC236}">
                <a16:creationId xmlns:a16="http://schemas.microsoft.com/office/drawing/2014/main" id="{9832AF1D-3B01-4FCA-BD0E-9FC69B177B89}"/>
              </a:ext>
            </a:extLst>
          </p:cNvPr>
          <p:cNvSpPr txBox="1"/>
          <p:nvPr userDrawn="1"/>
        </p:nvSpPr>
        <p:spPr>
          <a:xfrm>
            <a:off x="1080002" y="540003"/>
            <a:ext cx="2121117" cy="615425"/>
          </a:xfrm>
          <a:prstGeom prst="rect">
            <a:avLst/>
          </a:prstGeom>
          <a:noFill/>
        </p:spPr>
        <p:txBody>
          <a:bodyPr vert="horz" wrap="square" lIns="0" tIns="0" rIns="0" bIns="0" rtlCol="0" anchor="t" anchorCtr="0">
            <a:spAutoFit/>
          </a:bodyPr>
          <a:lstStyle>
            <a:lvl1pPr defTabSz="1177226">
              <a:lnSpc>
                <a:spcPct val="100000"/>
              </a:lnSpc>
              <a:spcBef>
                <a:spcPct val="0"/>
              </a:spcBef>
              <a:buNone/>
              <a:defRPr sz="4000" b="1" cap="none" baseline="0">
                <a:solidFill>
                  <a:schemeClr val="accent1"/>
                </a:solidFill>
                <a:effectLst/>
                <a:latin typeface="+mj-lt"/>
                <a:ea typeface="+mj-ea"/>
                <a:cs typeface="+mj-cs"/>
              </a:defRPr>
            </a:lvl1pPr>
          </a:lstStyle>
          <a:p>
            <a:pPr lvl="0"/>
            <a:r>
              <a:rPr lang="nl-NL" sz="3999">
                <a:latin typeface="Calibri Light" panose="020F0302020204030204" pitchFamily="34" charset="0"/>
                <a:cs typeface="Calibri Light" panose="020F0302020204030204" pitchFamily="34" charset="0"/>
              </a:rPr>
              <a:t>Tips</a:t>
            </a:r>
          </a:p>
        </p:txBody>
      </p:sp>
      <p:grpSp>
        <p:nvGrpSpPr>
          <p:cNvPr id="122" name="Tip Nieuwe dia">
            <a:extLst>
              <a:ext uri="{FF2B5EF4-FFF2-40B4-BE49-F238E27FC236}">
                <a16:creationId xmlns:a16="http://schemas.microsoft.com/office/drawing/2014/main" id="{2F3A47AE-5DF6-4111-8B0C-0399D4275924}"/>
              </a:ext>
            </a:extLst>
          </p:cNvPr>
          <p:cNvGrpSpPr/>
          <p:nvPr userDrawn="1"/>
        </p:nvGrpSpPr>
        <p:grpSpPr>
          <a:xfrm>
            <a:off x="1114089" y="1391510"/>
            <a:ext cx="2304000" cy="2723826"/>
            <a:chOff x="-2545133" y="2057057"/>
            <a:chExt cx="2304000" cy="2723826"/>
          </a:xfrm>
        </p:grpSpPr>
        <p:sp>
          <p:nvSpPr>
            <p:cNvPr id="123" name="Tip tekst">
              <a:extLst>
                <a:ext uri="{FF2B5EF4-FFF2-40B4-BE49-F238E27FC236}">
                  <a16:creationId xmlns:a16="http://schemas.microsoft.com/office/drawing/2014/main" id="{76D67B95-38B3-4D3A-AEA9-4A12D55E48B7}"/>
                </a:ext>
              </a:extLst>
            </p:cNvPr>
            <p:cNvSpPr txBox="1"/>
            <p:nvPr userDrawn="1"/>
          </p:nvSpPr>
          <p:spPr>
            <a:xfrm>
              <a:off x="-2545133" y="2057057"/>
              <a:ext cx="2304000" cy="2423740"/>
            </a:xfrm>
            <a:prstGeom prst="rect">
              <a:avLst/>
            </a:prstGeom>
            <a:noFill/>
          </p:spPr>
          <p:txBody>
            <a:bodyPr wrap="square" lIns="0" tIns="0" rIns="0" bIns="0" rtlCol="0">
              <a:spAutoFit/>
            </a:bodyPr>
            <a:lstStyle/>
            <a:p>
              <a:pPr>
                <a:lnSpc>
                  <a:spcPct val="100000"/>
                </a:lnSpc>
              </a:pPr>
              <a:r>
                <a:rPr lang="nl-NL" sz="1050" b="1" kern="1200" cap="all" baseline="0" noProof="1">
                  <a:solidFill>
                    <a:schemeClr val="accent1"/>
                  </a:solidFill>
                  <a:latin typeface="Calibri Light" panose="020F0302020204030204" pitchFamily="34" charset="0"/>
                  <a:ea typeface="+mn-ea"/>
                  <a:cs typeface="Calibri Light" panose="020F0302020204030204" pitchFamily="34" charset="0"/>
                </a:rPr>
                <a:t>Nieuwe</a:t>
              </a:r>
              <a:r>
                <a:rPr lang="nl-NL" sz="1050" b="1" baseline="0" noProof="1">
                  <a:solidFill>
                    <a:schemeClr val="tx2"/>
                  </a:solidFill>
                  <a:latin typeface="Calibri Light" panose="020F0302020204030204" pitchFamily="34" charset="0"/>
                  <a:cs typeface="Calibri Light" panose="020F0302020204030204" pitchFamily="34" charset="0"/>
                </a:rPr>
                <a:t> </a:t>
              </a:r>
              <a:r>
                <a:rPr lang="nl-NL" sz="1050" b="1" kern="1200" cap="all" baseline="0" noProof="1">
                  <a:solidFill>
                    <a:schemeClr val="accent1"/>
                  </a:solidFill>
                  <a:latin typeface="Calibri Light" panose="020F0302020204030204" pitchFamily="34" charset="0"/>
                  <a:ea typeface="+mn-ea"/>
                  <a:cs typeface="Calibri Light" panose="020F0302020204030204" pitchFamily="34" charset="0"/>
                </a:rPr>
                <a:t>dia</a:t>
              </a: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r>
                <a:rPr lang="nl-NL" sz="1050" baseline="0" noProof="1">
                  <a:solidFill>
                    <a:schemeClr val="tx1"/>
                  </a:solidFill>
                  <a:latin typeface="Calibri Light" panose="020F0302020204030204" pitchFamily="34" charset="0"/>
                  <a:cs typeface="Calibri Light" panose="020F0302020204030204" pitchFamily="34" charset="0"/>
                </a:rPr>
                <a:t>Op tab </a:t>
              </a:r>
              <a:r>
                <a:rPr lang="nl-NL" sz="1050" b="1" baseline="0" noProof="1">
                  <a:solidFill>
                    <a:schemeClr val="tx1"/>
                  </a:solidFill>
                  <a:latin typeface="Calibri Light" panose="020F0302020204030204" pitchFamily="34" charset="0"/>
                  <a:cs typeface="Calibri Light" panose="020F0302020204030204" pitchFamily="34" charset="0"/>
                </a:rPr>
                <a:t>Start</a:t>
              </a:r>
              <a:r>
                <a:rPr lang="nl-NL" sz="1050" baseline="0" noProof="1">
                  <a:solidFill>
                    <a:schemeClr val="tx1"/>
                  </a:solidFill>
                  <a:latin typeface="Calibri Light" panose="020F0302020204030204" pitchFamily="34" charset="0"/>
                  <a:cs typeface="Calibri Light" panose="020F0302020204030204" pitchFamily="34" charset="0"/>
                </a:rPr>
                <a:t>: klik </a:t>
              </a:r>
              <a:r>
                <a:rPr lang="nl-NL" sz="1050" u="sng" baseline="0" noProof="1">
                  <a:solidFill>
                    <a:schemeClr val="tx1"/>
                  </a:solidFill>
                  <a:latin typeface="Calibri Light" panose="020F0302020204030204" pitchFamily="34" charset="0"/>
                  <a:cs typeface="Calibri Light" panose="020F0302020204030204" pitchFamily="34" charset="0"/>
                </a:rPr>
                <a:t>op het tekstje onder </a:t>
              </a:r>
              <a:r>
                <a:rPr lang="nl-NL" sz="1050" baseline="0" noProof="1">
                  <a:solidFill>
                    <a:schemeClr val="tx1"/>
                  </a:solidFill>
                  <a:latin typeface="Calibri Light" panose="020F0302020204030204" pitchFamily="34" charset="0"/>
                  <a:cs typeface="Calibri Light" panose="020F0302020204030204" pitchFamily="34" charset="0"/>
                </a:rPr>
                <a:t>het pictogram </a:t>
              </a:r>
              <a:r>
                <a:rPr lang="nl-NL" sz="1050" b="1" baseline="0" noProof="1">
                  <a:solidFill>
                    <a:schemeClr val="tx1"/>
                  </a:solidFill>
                  <a:latin typeface="Calibri Light" panose="020F0302020204030204" pitchFamily="34" charset="0"/>
                  <a:cs typeface="Calibri Light" panose="020F0302020204030204" pitchFamily="34" charset="0"/>
                </a:rPr>
                <a:t>Nieuwe dia</a:t>
              </a:r>
              <a:r>
                <a:rPr lang="nl-NL" sz="1050" baseline="0" noProof="1">
                  <a:solidFill>
                    <a:schemeClr val="tx1"/>
                  </a:solidFill>
                  <a:latin typeface="Calibri Light" panose="020F0302020204030204" pitchFamily="34" charset="0"/>
                  <a:cs typeface="Calibri Light" panose="020F0302020204030204" pitchFamily="34" charset="0"/>
                </a:rPr>
                <a:t>:</a:t>
              </a: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endParaRPr lang="nl-NL" sz="1050" b="1" baseline="0" noProof="1">
                <a:solidFill>
                  <a:schemeClr val="tx1"/>
                </a:solidFill>
                <a:latin typeface="Calibri Light" panose="020F0302020204030204" pitchFamily="34" charset="0"/>
                <a:cs typeface="Calibri Light" panose="020F0302020204030204" pitchFamily="34" charset="0"/>
              </a:endParaRPr>
            </a:p>
            <a:p>
              <a:pPr>
                <a:lnSpc>
                  <a:spcPct val="100000"/>
                </a:lnSpc>
              </a:pPr>
              <a:endParaRPr lang="nl-NL" sz="1050" b="1" baseline="0" noProof="1">
                <a:solidFill>
                  <a:schemeClr val="tx2"/>
                </a:solidFill>
                <a:latin typeface="Calibri Light" panose="020F0302020204030204" pitchFamily="34" charset="0"/>
                <a:cs typeface="Calibri Light" panose="020F0302020204030204" pitchFamily="34" charset="0"/>
              </a:endParaRPr>
            </a:p>
            <a:p>
              <a:pPr>
                <a:lnSpc>
                  <a:spcPct val="100000"/>
                </a:lnSpc>
              </a:pPr>
              <a:endParaRPr lang="nl-NL" sz="1050" b="1" baseline="0" noProof="1">
                <a:solidFill>
                  <a:schemeClr val="tx2"/>
                </a:solidFill>
                <a:latin typeface="Calibri Light" panose="020F0302020204030204" pitchFamily="34" charset="0"/>
                <a:cs typeface="Calibri Light" panose="020F0302020204030204" pitchFamily="34" charset="0"/>
              </a:endParaRPr>
            </a:p>
            <a:p>
              <a:pPr>
                <a:lnSpc>
                  <a:spcPct val="100000"/>
                </a:lnSpc>
              </a:pPr>
              <a:r>
                <a:rPr lang="nl-NL" sz="1050" b="1" cap="all" baseline="0" noProof="1">
                  <a:solidFill>
                    <a:schemeClr val="accent1"/>
                  </a:solidFill>
                  <a:latin typeface="Calibri Light" panose="020F0302020204030204" pitchFamily="34" charset="0"/>
                  <a:cs typeface="Calibri Light" panose="020F0302020204030204" pitchFamily="34" charset="0"/>
                </a:rPr>
                <a:t>Andere indeling voor huidige dia</a:t>
              </a:r>
            </a:p>
            <a:p>
              <a:pPr>
                <a:lnSpc>
                  <a:spcPct val="100000"/>
                </a:lnSpc>
              </a:pPr>
              <a:endParaRPr lang="nl-NL" sz="1050" b="0" baseline="0" noProof="1">
                <a:solidFill>
                  <a:schemeClr val="tx1"/>
                </a:solidFill>
                <a:latin typeface="Calibri Light" panose="020F0302020204030204" pitchFamily="34" charset="0"/>
                <a:cs typeface="Calibri Light" panose="020F0302020204030204" pitchFamily="34" charset="0"/>
              </a:endParaRPr>
            </a:p>
            <a:p>
              <a:pPr>
                <a:lnSpc>
                  <a:spcPct val="100000"/>
                </a:lnSpc>
              </a:pPr>
              <a:r>
                <a:rPr lang="nl-NL" sz="1050" b="0" baseline="0" noProof="1">
                  <a:solidFill>
                    <a:schemeClr val="tx1"/>
                  </a:solidFill>
                  <a:latin typeface="Calibri Light" panose="020F0302020204030204" pitchFamily="34" charset="0"/>
                  <a:cs typeface="Calibri Light" panose="020F0302020204030204" pitchFamily="34" charset="0"/>
                </a:rPr>
                <a:t>Op tab </a:t>
              </a:r>
              <a:r>
                <a:rPr lang="nl-NL" sz="1050" b="1" baseline="0" noProof="1">
                  <a:solidFill>
                    <a:schemeClr val="tx1"/>
                  </a:solidFill>
                  <a:latin typeface="Calibri Light" panose="020F0302020204030204" pitchFamily="34" charset="0"/>
                  <a:cs typeface="Calibri Light" panose="020F0302020204030204" pitchFamily="34" charset="0"/>
                </a:rPr>
                <a:t>Start</a:t>
              </a:r>
              <a:r>
                <a:rPr lang="nl-NL" sz="1050" b="0" baseline="0" noProof="1">
                  <a:solidFill>
                    <a:schemeClr val="tx1"/>
                  </a:solidFill>
                  <a:latin typeface="Calibri Light" panose="020F0302020204030204" pitchFamily="34" charset="0"/>
                  <a:cs typeface="Calibri Light" panose="020F0302020204030204" pitchFamily="34" charset="0"/>
                </a:rPr>
                <a:t>: klik op </a:t>
              </a:r>
              <a:r>
                <a:rPr lang="nl-NL" sz="1050" b="1" baseline="0" noProof="1">
                  <a:solidFill>
                    <a:schemeClr val="tx1"/>
                  </a:solidFill>
                  <a:latin typeface="Calibri Light" panose="020F0302020204030204" pitchFamily="34" charset="0"/>
                  <a:cs typeface="Calibri Light" panose="020F0302020204030204" pitchFamily="34" charset="0"/>
                </a:rPr>
                <a:t>Indeling</a:t>
              </a:r>
              <a:r>
                <a:rPr lang="nl-NL" sz="1050" b="0" baseline="0" noProof="1">
                  <a:solidFill>
                    <a:schemeClr val="tx1"/>
                  </a:solidFill>
                  <a:latin typeface="Calibri Light" panose="020F0302020204030204" pitchFamily="34" charset="0"/>
                  <a:cs typeface="Calibri Light" panose="020F0302020204030204" pitchFamily="34" charset="0"/>
                </a:rPr>
                <a:t>:</a:t>
              </a:r>
            </a:p>
          </p:txBody>
        </p:sp>
        <p:pic>
          <p:nvPicPr>
            <p:cNvPr id="124" name="Icon Nieuwe dia">
              <a:extLst>
                <a:ext uri="{FF2B5EF4-FFF2-40B4-BE49-F238E27FC236}">
                  <a16:creationId xmlns:a16="http://schemas.microsoft.com/office/drawing/2014/main" id="{7514B464-40D9-4395-B242-8B1A8E5A62B1}"/>
                </a:ext>
              </a:extLst>
            </p:cNvPr>
            <p:cNvPicPr>
              <a:picLocks noChangeAspect="1"/>
            </p:cNvPicPr>
            <p:nvPr userDrawn="1"/>
          </p:nvPicPr>
          <p:blipFill>
            <a:blip r:embed="rId2">
              <a:extLst>
                <a:ext uri="{28A0092B-C50C-407E-A947-70E740481C1C}">
                  <a14:useLocalDpi xmlns:a14="http://schemas.microsoft.com/office/drawing/2010/main" val="0"/>
                </a:ext>
              </a:extLst>
            </a:blip>
            <a:stretch/>
          </p:blipFill>
          <p:spPr>
            <a:xfrm>
              <a:off x="-2003707" y="2776092"/>
              <a:ext cx="495369" cy="762106"/>
            </a:xfrm>
            <a:prstGeom prst="rect">
              <a:avLst/>
            </a:prstGeom>
          </p:spPr>
        </p:pic>
        <p:sp>
          <p:nvSpPr>
            <p:cNvPr id="125" name="Pijl">
              <a:extLst>
                <a:ext uri="{FF2B5EF4-FFF2-40B4-BE49-F238E27FC236}">
                  <a16:creationId xmlns:a16="http://schemas.microsoft.com/office/drawing/2014/main" id="{764757AD-2B56-4485-A16B-AA17D099C223}"/>
                </a:ext>
              </a:extLst>
            </p:cNvPr>
            <p:cNvSpPr/>
            <p:nvPr userDrawn="1"/>
          </p:nvSpPr>
          <p:spPr>
            <a:xfrm>
              <a:off x="-1498911" y="3213945"/>
              <a:ext cx="606634" cy="181070"/>
            </a:xfrm>
            <a:prstGeom prst="lef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a:solidFill>
                  <a:schemeClr val="tx1"/>
                </a:solidFill>
              </a:endParaRPr>
            </a:p>
          </p:txBody>
        </p:sp>
        <p:pic>
          <p:nvPicPr>
            <p:cNvPr id="126" name="Icon Indeling">
              <a:extLst>
                <a:ext uri="{FF2B5EF4-FFF2-40B4-BE49-F238E27FC236}">
                  <a16:creationId xmlns:a16="http://schemas.microsoft.com/office/drawing/2014/main" id="{087A846B-EA89-4B54-A854-EC14B137075C}"/>
                </a:ext>
              </a:extLst>
            </p:cNvPr>
            <p:cNvPicPr>
              <a:picLocks noChangeAspect="1"/>
            </p:cNvPicPr>
            <p:nvPr userDrawn="1"/>
          </p:nvPicPr>
          <p:blipFill>
            <a:blip r:embed="rId3">
              <a:extLst>
                <a:ext uri="{28A0092B-C50C-407E-A947-70E740481C1C}">
                  <a14:useLocalDpi xmlns:a14="http://schemas.microsoft.com/office/drawing/2010/main" val="0"/>
                </a:ext>
              </a:extLst>
            </a:blip>
            <a:stretch/>
          </p:blipFill>
          <p:spPr>
            <a:xfrm>
              <a:off x="-2052470" y="4552251"/>
              <a:ext cx="838317" cy="228632"/>
            </a:xfrm>
            <a:prstGeom prst="rect">
              <a:avLst/>
            </a:prstGeom>
          </p:spPr>
        </p:pic>
        <p:cxnSp>
          <p:nvCxnSpPr>
            <p:cNvPr id="127" name="Lijn">
              <a:extLst>
                <a:ext uri="{FF2B5EF4-FFF2-40B4-BE49-F238E27FC236}">
                  <a16:creationId xmlns:a16="http://schemas.microsoft.com/office/drawing/2014/main" id="{EEEAE59C-FEF7-4ADA-9FDC-3CE8BDF07E7B}"/>
                </a:ext>
              </a:extLst>
            </p:cNvPr>
            <p:cNvCxnSpPr>
              <a:cxnSpLocks/>
            </p:cNvCxnSpPr>
            <p:nvPr userDrawn="1"/>
          </p:nvCxnSpPr>
          <p:spPr>
            <a:xfrm>
              <a:off x="-2545133" y="2249550"/>
              <a:ext cx="230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Lijn">
              <a:extLst>
                <a:ext uri="{FF2B5EF4-FFF2-40B4-BE49-F238E27FC236}">
                  <a16:creationId xmlns:a16="http://schemas.microsoft.com/office/drawing/2014/main" id="{DCE5BD24-CCFA-4DB5-A414-B10E7DB9B620}"/>
                </a:ext>
              </a:extLst>
            </p:cNvPr>
            <p:cNvCxnSpPr>
              <a:cxnSpLocks/>
            </p:cNvCxnSpPr>
            <p:nvPr userDrawn="1"/>
          </p:nvCxnSpPr>
          <p:spPr>
            <a:xfrm>
              <a:off x="-2545133" y="4186876"/>
              <a:ext cx="2304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9" name="Tip Tekst opmaken">
            <a:extLst>
              <a:ext uri="{FF2B5EF4-FFF2-40B4-BE49-F238E27FC236}">
                <a16:creationId xmlns:a16="http://schemas.microsoft.com/office/drawing/2014/main" id="{72553A87-E6DE-4AC8-ADFF-F96D4DE43FE9}"/>
              </a:ext>
            </a:extLst>
          </p:cNvPr>
          <p:cNvGrpSpPr/>
          <p:nvPr userDrawn="1"/>
        </p:nvGrpSpPr>
        <p:grpSpPr>
          <a:xfrm>
            <a:off x="3908090" y="1391508"/>
            <a:ext cx="2304000" cy="3070071"/>
            <a:chOff x="-2564091" y="1731373"/>
            <a:chExt cx="2304000" cy="3070071"/>
          </a:xfrm>
        </p:grpSpPr>
        <p:sp>
          <p:nvSpPr>
            <p:cNvPr id="130" name="Tip tekst">
              <a:extLst>
                <a:ext uri="{FF2B5EF4-FFF2-40B4-BE49-F238E27FC236}">
                  <a16:creationId xmlns:a16="http://schemas.microsoft.com/office/drawing/2014/main" id="{D7BB2FFC-8DBF-407F-8DB2-3AA87503BAF7}"/>
                </a:ext>
              </a:extLst>
            </p:cNvPr>
            <p:cNvSpPr txBox="1"/>
            <p:nvPr userDrawn="1"/>
          </p:nvSpPr>
          <p:spPr>
            <a:xfrm>
              <a:off x="-2564091" y="1731373"/>
              <a:ext cx="2304000" cy="3070071"/>
            </a:xfrm>
            <a:prstGeom prst="rect">
              <a:avLst/>
            </a:prstGeom>
            <a:noFill/>
          </p:spPr>
          <p:txBody>
            <a:bodyPr wrap="square" lIns="0" tIns="0" rIns="0" bIns="0" rtlCol="0">
              <a:spAutoFit/>
            </a:bodyPr>
            <a:lstStyle/>
            <a:p>
              <a:pPr>
                <a:lnSpc>
                  <a:spcPct val="100000"/>
                </a:lnSpc>
              </a:pPr>
              <a:r>
                <a:rPr lang="nl-NL" sz="1050" b="1" cap="all" baseline="0" noProof="1">
                  <a:solidFill>
                    <a:schemeClr val="accent1"/>
                  </a:solidFill>
                  <a:latin typeface="Calibri Light" panose="020F0302020204030204" pitchFamily="34" charset="0"/>
                  <a:cs typeface="Calibri Light" panose="020F0302020204030204" pitchFamily="34" charset="0"/>
                </a:rPr>
                <a:t>Tekst opmaken</a:t>
              </a:r>
            </a:p>
            <a:p>
              <a:pPr>
                <a:lnSpc>
                  <a:spcPct val="100000"/>
                </a:lnSpc>
              </a:pPr>
              <a:endParaRPr lang="nl-NL" sz="1050" cap="all" baseline="0" noProof="1">
                <a:solidFill>
                  <a:schemeClr val="accent1"/>
                </a:solidFill>
                <a:latin typeface="Calibri Light" panose="020F0302020204030204" pitchFamily="34" charset="0"/>
                <a:cs typeface="Calibri Light" panose="020F0302020204030204" pitchFamily="34" charset="0"/>
              </a:endParaRPr>
            </a:p>
            <a:p>
              <a:pPr>
                <a:lnSpc>
                  <a:spcPct val="100000"/>
                </a:lnSpc>
              </a:pPr>
              <a:r>
                <a:rPr lang="nl-NL" sz="1050" baseline="0" noProof="1">
                  <a:solidFill>
                    <a:schemeClr val="tx1"/>
                  </a:solidFill>
                  <a:latin typeface="Calibri Light" panose="020F0302020204030204" pitchFamily="34" charset="0"/>
                  <a:cs typeface="Calibri Light" panose="020F0302020204030204" pitchFamily="34" charset="0"/>
                </a:rPr>
                <a:t>In tekstkaders zijn vijf stijlen ingesteld:</a:t>
              </a: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r>
                <a:rPr lang="nl-NL" sz="1050" baseline="0" noProof="1">
                  <a:solidFill>
                    <a:schemeClr val="tx1"/>
                  </a:solidFill>
                  <a:latin typeface="Calibri Light" panose="020F0302020204030204" pitchFamily="34" charset="0"/>
                  <a:cs typeface="Calibri Light" panose="020F0302020204030204" pitchFamily="34" charset="0"/>
                </a:rPr>
                <a:t>Je kiest een volgende/vorige stijl door op de </a:t>
              </a:r>
              <a:r>
                <a:rPr lang="nl-NL" sz="1050" b="1" baseline="0" noProof="1">
                  <a:solidFill>
                    <a:schemeClr val="tx1"/>
                  </a:solidFill>
                  <a:latin typeface="Calibri Light" panose="020F0302020204030204" pitchFamily="34" charset="0"/>
                  <a:cs typeface="Calibri Light" panose="020F0302020204030204" pitchFamily="34" charset="0"/>
                </a:rPr>
                <a:t>Start</a:t>
              </a:r>
              <a:r>
                <a:rPr lang="nl-NL" sz="1050" b="0" baseline="0" noProof="1">
                  <a:solidFill>
                    <a:schemeClr val="tx1"/>
                  </a:solidFill>
                  <a:latin typeface="Calibri Light" panose="020F0302020204030204" pitchFamily="34" charset="0"/>
                  <a:cs typeface="Calibri Light" panose="020F0302020204030204" pitchFamily="34" charset="0"/>
                </a:rPr>
                <a:t>-tab</a:t>
              </a:r>
              <a:r>
                <a:rPr lang="nl-NL" sz="1050" baseline="0" noProof="1">
                  <a:solidFill>
                    <a:schemeClr val="tx1"/>
                  </a:solidFill>
                  <a:latin typeface="Calibri Light" panose="020F0302020204030204" pitchFamily="34" charset="0"/>
                  <a:cs typeface="Calibri Light" panose="020F0302020204030204" pitchFamily="34" charset="0"/>
                </a:rPr>
                <a:t> op de volgende knoppen te klikken:</a:t>
              </a: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marL="0" indent="0">
                <a:lnSpc>
                  <a:spcPct val="100000"/>
                </a:lnSpc>
                <a:buFont typeface="Calibri" panose="020B0604020202020204" pitchFamily="34" charset="0"/>
                <a:buNone/>
              </a:pPr>
              <a:r>
                <a:rPr lang="nl-NL" sz="1050" i="0" u="none" baseline="0" noProof="1">
                  <a:solidFill>
                    <a:schemeClr val="tx1"/>
                  </a:solidFill>
                  <a:latin typeface="Calibri Light" panose="020F0302020204030204" pitchFamily="34" charset="0"/>
                  <a:cs typeface="Calibri Light" panose="020F0302020204030204" pitchFamily="34" charset="0"/>
                </a:rPr>
                <a:t>Je kunt meerdere ‘sprongen’ tegelijk voor- of achteruit maken als je b.v. van stijl 1 naar stijl 4 wilt gaan. Je klikt dan meerdere keren op de betreffende knop.</a:t>
              </a:r>
              <a:endParaRPr lang="nl-NL" sz="1050" b="0" i="1" u="none" baseline="0" noProof="1">
                <a:solidFill>
                  <a:schemeClr val="tx1"/>
                </a:solidFill>
                <a:latin typeface="Calibri Light" panose="020F0302020204030204" pitchFamily="34" charset="0"/>
                <a:cs typeface="Calibri Light" panose="020F0302020204030204" pitchFamily="34" charset="0"/>
              </a:endParaRPr>
            </a:p>
          </p:txBody>
        </p:sp>
        <p:pic>
          <p:nvPicPr>
            <p:cNvPr id="131" name="Icon Inspringen">
              <a:extLst>
                <a:ext uri="{FF2B5EF4-FFF2-40B4-BE49-F238E27FC236}">
                  <a16:creationId xmlns:a16="http://schemas.microsoft.com/office/drawing/2014/main" id="{CF43F927-00B0-4D5B-B697-0D4CC3EA58D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800650" y="3690667"/>
              <a:ext cx="757782" cy="322059"/>
            </a:xfrm>
            <a:prstGeom prst="rect">
              <a:avLst/>
            </a:prstGeom>
          </p:spPr>
        </p:pic>
        <p:cxnSp>
          <p:nvCxnSpPr>
            <p:cNvPr id="132" name="Lijn">
              <a:extLst>
                <a:ext uri="{FF2B5EF4-FFF2-40B4-BE49-F238E27FC236}">
                  <a16:creationId xmlns:a16="http://schemas.microsoft.com/office/drawing/2014/main" id="{55783685-606D-41B5-B8A6-C63AC95E381A}"/>
                </a:ext>
              </a:extLst>
            </p:cNvPr>
            <p:cNvCxnSpPr>
              <a:cxnSpLocks/>
            </p:cNvCxnSpPr>
            <p:nvPr userDrawn="1"/>
          </p:nvCxnSpPr>
          <p:spPr>
            <a:xfrm>
              <a:off x="-2564091" y="1923866"/>
              <a:ext cx="230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33" name="Screenprint stijlen">
              <a:extLst>
                <a:ext uri="{FF2B5EF4-FFF2-40B4-BE49-F238E27FC236}">
                  <a16:creationId xmlns:a16="http://schemas.microsoft.com/office/drawing/2014/main" id="{86BD6095-FD1D-4D21-8E99-06BCB4E7C812}"/>
                </a:ext>
              </a:extLst>
            </p:cNvPr>
            <p:cNvPicPr>
              <a:picLocks noChangeAspect="1"/>
            </p:cNvPicPr>
            <p:nvPr userDrawn="1"/>
          </p:nvPicPr>
          <p:blipFill>
            <a:blip r:embed="rId5"/>
            <a:srcRect/>
            <a:stretch/>
          </p:blipFill>
          <p:spPr>
            <a:xfrm>
              <a:off x="-2212199" y="2262433"/>
              <a:ext cx="1191281" cy="875520"/>
            </a:xfrm>
            <a:prstGeom prst="rect">
              <a:avLst/>
            </a:prstGeom>
          </p:spPr>
        </p:pic>
      </p:grpSp>
      <p:grpSp>
        <p:nvGrpSpPr>
          <p:cNvPr id="134" name="Tip Foto instellen">
            <a:extLst>
              <a:ext uri="{FF2B5EF4-FFF2-40B4-BE49-F238E27FC236}">
                <a16:creationId xmlns:a16="http://schemas.microsoft.com/office/drawing/2014/main" id="{36DEFC1B-2E82-48C4-A6CC-F2001A75A195}"/>
              </a:ext>
            </a:extLst>
          </p:cNvPr>
          <p:cNvGrpSpPr/>
          <p:nvPr userDrawn="1"/>
        </p:nvGrpSpPr>
        <p:grpSpPr>
          <a:xfrm>
            <a:off x="6641622" y="1391508"/>
            <a:ext cx="2304000" cy="5009064"/>
            <a:chOff x="6633481" y="1391507"/>
            <a:chExt cx="2304000" cy="5009064"/>
          </a:xfrm>
        </p:grpSpPr>
        <p:sp>
          <p:nvSpPr>
            <p:cNvPr id="135" name="Tip tekst">
              <a:extLst>
                <a:ext uri="{FF2B5EF4-FFF2-40B4-BE49-F238E27FC236}">
                  <a16:creationId xmlns:a16="http://schemas.microsoft.com/office/drawing/2014/main" id="{DAFF4126-7BC9-40F2-A4AD-0897615BC5FC}"/>
                </a:ext>
              </a:extLst>
            </p:cNvPr>
            <p:cNvSpPr txBox="1"/>
            <p:nvPr userDrawn="1"/>
          </p:nvSpPr>
          <p:spPr>
            <a:xfrm>
              <a:off x="6633481" y="1391507"/>
              <a:ext cx="2304000" cy="5009064"/>
            </a:xfrm>
            <a:prstGeom prst="rect">
              <a:avLst/>
            </a:prstGeom>
            <a:noFill/>
          </p:spPr>
          <p:txBody>
            <a:bodyPr wrap="square" lIns="0" tIns="0" rIns="0" bIns="0" rtlCol="0">
              <a:spAutoFit/>
            </a:bodyPr>
            <a:lstStyle/>
            <a:p>
              <a:pPr marL="0" algn="l" defTabSz="531979" rtl="0" eaLnBrk="1" latinLnBrk="0" hangingPunct="1">
                <a:lnSpc>
                  <a:spcPct val="100000"/>
                </a:lnSpc>
              </a:pPr>
              <a:r>
                <a:rPr lang="nl-NL" sz="1050" b="1" kern="1200" cap="all" baseline="0" noProof="1">
                  <a:solidFill>
                    <a:schemeClr val="accent1"/>
                  </a:solidFill>
                  <a:latin typeface="Calibri Light" panose="020F0302020204030204" pitchFamily="34" charset="0"/>
                  <a:ea typeface="+mn-ea"/>
                  <a:cs typeface="Calibri Light" panose="020F0302020204030204" pitchFamily="34" charset="0"/>
                </a:rPr>
                <a:t>Foto instellen</a:t>
              </a:r>
            </a:p>
            <a:p>
              <a:pPr marL="0" algn="l" defTabSz="531979" rtl="0" eaLnBrk="1" latinLnBrk="0" hangingPunct="1">
                <a:lnSpc>
                  <a:spcPct val="100000"/>
                </a:lnSpc>
              </a:pPr>
              <a:endParaRPr lang="nl-NL" sz="1050" b="0" kern="1200" cap="none" baseline="0" noProof="1">
                <a:solidFill>
                  <a:schemeClr val="tx1"/>
                </a:solidFill>
                <a:latin typeface="Calibri Light" panose="020F0302020204030204" pitchFamily="34" charset="0"/>
                <a:ea typeface="+mn-ea"/>
                <a:cs typeface="Calibri Light" panose="020F0302020204030204" pitchFamily="34" charset="0"/>
              </a:endParaRPr>
            </a:p>
            <a:p>
              <a:pPr>
                <a:lnSpc>
                  <a:spcPct val="100000"/>
                </a:lnSpc>
              </a:pPr>
              <a:r>
                <a:rPr lang="nl-NL" sz="1050" baseline="0" noProof="1">
                  <a:solidFill>
                    <a:schemeClr val="tx1"/>
                  </a:solidFill>
                  <a:latin typeface="Calibri Light" panose="020F0302020204030204" pitchFamily="34" charset="0"/>
                  <a:cs typeface="Calibri Light" panose="020F0302020204030204" pitchFamily="34" charset="0"/>
                </a:rPr>
                <a:t>Een fotokader wordt altijd vanuit het midden van de gekozen foto gevuld. </a:t>
              </a: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r>
                <a:rPr lang="nl-NL" sz="1050" b="0" i="0" u="none" baseline="0" noProof="1">
                  <a:solidFill>
                    <a:schemeClr val="tx1"/>
                  </a:solidFill>
                  <a:latin typeface="Calibri Light" panose="020F0302020204030204" pitchFamily="34" charset="0"/>
                  <a:cs typeface="Calibri Light" panose="020F0302020204030204" pitchFamily="34" charset="0"/>
                </a:rPr>
                <a:t>Als je een ander gedeelte van de foto wilt zien, gebruik je de functie ‘bijsnijden’:</a:t>
              </a:r>
            </a:p>
            <a:p>
              <a:pPr marL="143991" indent="-143991">
                <a:lnSpc>
                  <a:spcPct val="100000"/>
                </a:lnSpc>
                <a:buSzPct val="85000"/>
                <a:buFont typeface="Calibri" panose="020B0604020202020204" pitchFamily="34" charset="0"/>
                <a:buChar char="•"/>
              </a:pPr>
              <a:r>
                <a:rPr lang="nl-NL" sz="1050" b="0" i="0" u="none" baseline="0" noProof="1">
                  <a:solidFill>
                    <a:schemeClr val="tx1"/>
                  </a:solidFill>
                  <a:latin typeface="Calibri Light" panose="020F0302020204030204" pitchFamily="34" charset="0"/>
                  <a:cs typeface="Calibri Light" panose="020F0302020204030204" pitchFamily="34" charset="0"/>
                </a:rPr>
                <a:t>Klik op de foto.</a:t>
              </a:r>
            </a:p>
            <a:p>
              <a:pPr marL="143991" indent="-143991">
                <a:lnSpc>
                  <a:spcPct val="100000"/>
                </a:lnSpc>
                <a:buSzPct val="85000"/>
                <a:buFont typeface="Calibri" panose="020B0604020202020204" pitchFamily="34" charset="0"/>
                <a:buChar char="•"/>
              </a:pPr>
              <a:r>
                <a:rPr lang="nl-NL" sz="1050" b="0" i="0" u="none" baseline="0" noProof="1">
                  <a:solidFill>
                    <a:schemeClr val="tx1"/>
                  </a:solidFill>
                  <a:latin typeface="Calibri Light" panose="020F0302020204030204" pitchFamily="34" charset="0"/>
                  <a:cs typeface="Calibri Light" panose="020F0302020204030204" pitchFamily="34" charset="0"/>
                </a:rPr>
                <a:t>Op tab </a:t>
              </a:r>
              <a:r>
                <a:rPr lang="nl-NL" sz="1050" b="1" i="0" u="none" baseline="0" noProof="1">
                  <a:solidFill>
                    <a:schemeClr val="tx1"/>
                  </a:solidFill>
                  <a:latin typeface="Calibri Light" panose="020F0302020204030204" pitchFamily="34" charset="0"/>
                  <a:cs typeface="Calibri Light" panose="020F0302020204030204" pitchFamily="34" charset="0"/>
                </a:rPr>
                <a:t>Afbeeldingsopmaak</a:t>
              </a:r>
              <a:r>
                <a:rPr lang="nl-NL" sz="1050" b="0" i="0" u="none" baseline="0" noProof="1">
                  <a:solidFill>
                    <a:schemeClr val="tx1"/>
                  </a:solidFill>
                  <a:latin typeface="Calibri Light" panose="020F0302020204030204" pitchFamily="34" charset="0"/>
                  <a:cs typeface="Calibri Light" panose="020F0302020204030204" pitchFamily="34" charset="0"/>
                </a:rPr>
                <a:t>: klik op </a:t>
              </a:r>
              <a:r>
                <a:rPr lang="nl-NL" sz="1050" b="1" i="0" u="none" baseline="0" noProof="1">
                  <a:solidFill>
                    <a:schemeClr val="tx1"/>
                  </a:solidFill>
                  <a:latin typeface="Calibri Light" panose="020F0302020204030204" pitchFamily="34" charset="0"/>
                  <a:cs typeface="Calibri Light" panose="020F0302020204030204" pitchFamily="34" charset="0"/>
                </a:rPr>
                <a:t>Bijsnijden</a:t>
              </a:r>
              <a:r>
                <a:rPr lang="nl-NL" sz="1050" b="0" i="0" u="none" baseline="0" noProof="1">
                  <a:solidFill>
                    <a:schemeClr val="tx1"/>
                  </a:solidFill>
                  <a:latin typeface="Calibri Light" panose="020F0302020204030204" pitchFamily="34" charset="0"/>
                  <a:cs typeface="Calibri Light" panose="020F0302020204030204" pitchFamily="34" charset="0"/>
                </a:rPr>
                <a:t>:</a:t>
              </a:r>
            </a:p>
            <a:p>
              <a:pPr marL="143991" indent="-143991">
                <a:lnSpc>
                  <a:spcPct val="100000"/>
                </a:lnSpc>
                <a:buSzPct val="85000"/>
                <a:buFont typeface="Calibri" panose="020B0604020202020204" pitchFamily="34" charset="0"/>
                <a:buChar char="•"/>
              </a:pP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143991" indent="-143991">
                <a:lnSpc>
                  <a:spcPct val="100000"/>
                </a:lnSpc>
                <a:buSzPct val="85000"/>
                <a:buFont typeface="Calibri" panose="020B0604020202020204" pitchFamily="34" charset="0"/>
                <a:buChar char="•"/>
              </a:pP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143991" indent="-143991">
                <a:lnSpc>
                  <a:spcPct val="100000"/>
                </a:lnSpc>
                <a:buSzPct val="85000"/>
                <a:buFont typeface="Calibri" panose="020B0604020202020204" pitchFamily="34" charset="0"/>
                <a:buChar char="•"/>
              </a:pP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143991" indent="-143991">
                <a:lnSpc>
                  <a:spcPct val="100000"/>
                </a:lnSpc>
                <a:buSzPct val="85000"/>
                <a:buFont typeface="Calibri" panose="020B0604020202020204" pitchFamily="34" charset="0"/>
                <a:buChar char="•"/>
              </a:pP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143991" indent="-143991">
                <a:lnSpc>
                  <a:spcPct val="100000"/>
                </a:lnSpc>
                <a:buSzPct val="85000"/>
                <a:buFont typeface="Calibri" panose="020B0604020202020204" pitchFamily="34" charset="0"/>
                <a:buChar char="•"/>
              </a:pPr>
              <a:r>
                <a:rPr lang="nl-NL" sz="1050" b="0" i="0" u="none" baseline="0" noProof="1">
                  <a:solidFill>
                    <a:schemeClr val="tx1"/>
                  </a:solidFill>
                  <a:latin typeface="Calibri Light" panose="020F0302020204030204" pitchFamily="34" charset="0"/>
                  <a:cs typeface="Calibri Light" panose="020F0302020204030204" pitchFamily="34" charset="0"/>
                </a:rPr>
                <a:t>Nu kun je de foto bewegen en daarmee het gewenste deel in beeld schuiven. Ook kun je de foto vergroten/ verkleinen door met de ronde witte greepjes in de hoeken te slepen.</a:t>
              </a:r>
            </a:p>
            <a:p>
              <a:pPr marL="143991" indent="-143991">
                <a:lnSpc>
                  <a:spcPct val="100000"/>
                </a:lnSpc>
                <a:buSzPct val="85000"/>
                <a:buFont typeface="Calibri" panose="020B0604020202020204" pitchFamily="34" charset="0"/>
                <a:buChar char="•"/>
              </a:pPr>
              <a:r>
                <a:rPr lang="nl-NL" sz="1050" b="0" i="0" u="none" baseline="0" noProof="1">
                  <a:solidFill>
                    <a:schemeClr val="tx1"/>
                  </a:solidFill>
                  <a:latin typeface="Calibri Light" panose="020F0302020204030204" pitchFamily="34" charset="0"/>
                  <a:cs typeface="Calibri Light" panose="020F0302020204030204" pitchFamily="34" charset="0"/>
                </a:rPr>
                <a:t>Klik naast het kader om de bijsnijden-functie te verlaten.</a:t>
              </a:r>
            </a:p>
            <a:p>
              <a:pPr marL="0" indent="0">
                <a:lnSpc>
                  <a:spcPct val="100000"/>
                </a:lnSpc>
                <a:buFont typeface="Calibri" panose="020B0604020202020204" pitchFamily="34" charset="0"/>
                <a:buNone/>
              </a:pP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0" indent="0" algn="l" defTabSz="531979" rtl="0" eaLnBrk="1" latinLnBrk="0" hangingPunct="1">
                <a:lnSpc>
                  <a:spcPct val="100000"/>
                </a:lnSpc>
                <a:buFont typeface="Calibri" panose="020B0604020202020204" pitchFamily="34" charset="0"/>
                <a:buNone/>
              </a:pPr>
              <a:r>
                <a:rPr lang="nl-NL" sz="1050" b="1" kern="1200" cap="all" baseline="0" noProof="1">
                  <a:solidFill>
                    <a:schemeClr val="accent1"/>
                  </a:solidFill>
                  <a:latin typeface="Calibri Light" panose="020F0302020204030204" pitchFamily="34" charset="0"/>
                  <a:ea typeface="+mn-ea"/>
                  <a:cs typeface="Calibri Light" panose="020F0302020204030204" pitchFamily="34" charset="0"/>
                </a:rPr>
                <a:t>Andere foto kiezen</a:t>
              </a:r>
            </a:p>
            <a:p>
              <a:pPr marL="0" indent="0" algn="l" defTabSz="531979" rtl="0" eaLnBrk="1" latinLnBrk="0" hangingPunct="1">
                <a:lnSpc>
                  <a:spcPct val="100000"/>
                </a:lnSpc>
                <a:buFont typeface="Calibri" panose="020B0604020202020204" pitchFamily="34" charset="0"/>
                <a:buNone/>
              </a:pPr>
              <a:endParaRPr lang="nl-NL" sz="1050" b="0" kern="1200" cap="none" baseline="0" noProof="1">
                <a:solidFill>
                  <a:schemeClr val="tx1"/>
                </a:solidFill>
                <a:latin typeface="Calibri Light" panose="020F0302020204030204" pitchFamily="34" charset="0"/>
                <a:ea typeface="+mn-ea"/>
                <a:cs typeface="Calibri Light" panose="020F0302020204030204" pitchFamily="34" charset="0"/>
              </a:endParaRPr>
            </a:p>
            <a:p>
              <a:pPr marL="143991" indent="-143991">
                <a:lnSpc>
                  <a:spcPct val="100000"/>
                </a:lnSpc>
                <a:buSzPct val="85000"/>
                <a:buFont typeface="Calibri" panose="020B0604020202020204" pitchFamily="34" charset="0"/>
                <a:buChar char="•"/>
              </a:pPr>
              <a:r>
                <a:rPr lang="nl-NL" sz="1050" b="0" i="0" u="none" baseline="0" noProof="1">
                  <a:solidFill>
                    <a:schemeClr val="tx1"/>
                  </a:solidFill>
                  <a:latin typeface="Calibri Light" panose="020F0302020204030204" pitchFamily="34" charset="0"/>
                  <a:cs typeface="Calibri Light" panose="020F0302020204030204" pitchFamily="34" charset="0"/>
                </a:rPr>
                <a:t>Selecteer de foto.</a:t>
              </a:r>
            </a:p>
            <a:p>
              <a:pPr marL="143991" indent="-143991">
                <a:lnSpc>
                  <a:spcPct val="100000"/>
                </a:lnSpc>
                <a:buSzPct val="85000"/>
                <a:buFont typeface="Calibri" panose="020B0604020202020204" pitchFamily="34" charset="0"/>
                <a:buChar char="•"/>
              </a:pPr>
              <a:r>
                <a:rPr lang="nl-NL" sz="1050" b="0" i="0" u="none" baseline="0" noProof="1">
                  <a:solidFill>
                    <a:schemeClr val="tx1"/>
                  </a:solidFill>
                  <a:latin typeface="Calibri Light" panose="020F0302020204030204" pitchFamily="34" charset="0"/>
                  <a:cs typeface="Calibri Light" panose="020F0302020204030204" pitchFamily="34" charset="0"/>
                </a:rPr>
                <a:t>Druk op </a:t>
              </a:r>
              <a:r>
                <a:rPr lang="nl-NL" sz="1050" b="1" i="0" u="none" baseline="0" noProof="1">
                  <a:solidFill>
                    <a:schemeClr val="tx1"/>
                  </a:solidFill>
                  <a:latin typeface="Calibri Light" panose="020F0302020204030204" pitchFamily="34" charset="0"/>
                  <a:cs typeface="Calibri Light" panose="020F0302020204030204" pitchFamily="34" charset="0"/>
                </a:rPr>
                <a:t>[Delete]</a:t>
              </a: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143991" marR="0" lvl="0" indent="-143991" algn="l" defTabSz="829402" rtl="0" eaLnBrk="1" fontAlgn="auto" latinLnBrk="0" hangingPunct="1">
                <a:lnSpc>
                  <a:spcPct val="100000"/>
                </a:lnSpc>
                <a:spcBef>
                  <a:spcPts val="0"/>
                </a:spcBef>
                <a:spcAft>
                  <a:spcPts val="0"/>
                </a:spcAft>
                <a:buClrTx/>
                <a:buSzPct val="85000"/>
                <a:buFont typeface="Calibri" panose="020B0604020202020204" pitchFamily="34" charset="0"/>
                <a:buChar char="•"/>
                <a:tabLst/>
                <a:defRPr/>
              </a:pPr>
              <a:r>
                <a:rPr lang="nl-NL" sz="1050" b="0" i="0" u="none" baseline="0" noProof="1">
                  <a:solidFill>
                    <a:schemeClr val="tx1"/>
                  </a:solidFill>
                  <a:latin typeface="Calibri Light" panose="020F0302020204030204" pitchFamily="34" charset="0"/>
                  <a:cs typeface="Calibri Light" panose="020F0302020204030204" pitchFamily="34" charset="0"/>
                </a:rPr>
                <a:t>Op tab </a:t>
              </a:r>
              <a:r>
                <a:rPr lang="nl-NL" sz="1050" b="1" i="0" u="none" baseline="0" noProof="1">
                  <a:solidFill>
                    <a:schemeClr val="tx1"/>
                  </a:solidFill>
                  <a:latin typeface="Calibri Light" panose="020F0302020204030204" pitchFamily="34" charset="0"/>
                  <a:cs typeface="Calibri Light" panose="020F0302020204030204" pitchFamily="34" charset="0"/>
                </a:rPr>
                <a:t>Start</a:t>
              </a:r>
              <a:r>
                <a:rPr lang="nl-NL" sz="1050" b="0" i="0" u="none" baseline="0" noProof="1">
                  <a:solidFill>
                    <a:schemeClr val="tx1"/>
                  </a:solidFill>
                  <a:latin typeface="Calibri Light" panose="020F0302020204030204" pitchFamily="34" charset="0"/>
                  <a:cs typeface="Calibri Light" panose="020F0302020204030204" pitchFamily="34" charset="0"/>
                </a:rPr>
                <a:t>:</a:t>
              </a:r>
              <a:r>
                <a:rPr lang="nl-NL" sz="1050" b="1" i="0" u="none" baseline="0" noProof="1">
                  <a:solidFill>
                    <a:schemeClr val="tx1"/>
                  </a:solidFill>
                  <a:latin typeface="Calibri Light" panose="020F0302020204030204" pitchFamily="34" charset="0"/>
                  <a:cs typeface="Calibri Light" panose="020F0302020204030204" pitchFamily="34" charset="0"/>
                </a:rPr>
                <a:t> </a:t>
              </a:r>
              <a:r>
                <a:rPr lang="nl-NL" sz="1050" b="0" i="0" u="none" baseline="0" noProof="1">
                  <a:solidFill>
                    <a:schemeClr val="tx1"/>
                  </a:solidFill>
                  <a:latin typeface="Calibri Light" panose="020F0302020204030204" pitchFamily="34" charset="0"/>
                  <a:cs typeface="Calibri Light" panose="020F0302020204030204" pitchFamily="34" charset="0"/>
                </a:rPr>
                <a:t>klik op </a:t>
              </a:r>
              <a:r>
                <a:rPr lang="nl-NL" sz="1050" b="1" i="0" u="none" baseline="0" noProof="1">
                  <a:solidFill>
                    <a:schemeClr val="tx1"/>
                  </a:solidFill>
                  <a:latin typeface="Calibri Light" panose="020F0302020204030204" pitchFamily="34" charset="0"/>
                  <a:cs typeface="Calibri Light" panose="020F0302020204030204" pitchFamily="34" charset="0"/>
                </a:rPr>
                <a:t>Opnieuw instellen</a:t>
              </a:r>
              <a:r>
                <a:rPr lang="nl-NL" sz="1050" b="0" i="0" u="none" baseline="0" noProof="1">
                  <a:solidFill>
                    <a:schemeClr val="tx1"/>
                  </a:solidFill>
                  <a:latin typeface="Calibri Light" panose="020F0302020204030204" pitchFamily="34" charset="0"/>
                  <a:cs typeface="Calibri Light" panose="020F0302020204030204" pitchFamily="34" charset="0"/>
                </a:rPr>
                <a:t>:</a:t>
              </a:r>
            </a:p>
            <a:p>
              <a:pPr marL="143991" marR="0" lvl="0" indent="-143991" algn="l" defTabSz="829402" rtl="0" eaLnBrk="1" fontAlgn="auto" latinLnBrk="0" hangingPunct="1">
                <a:lnSpc>
                  <a:spcPct val="100000"/>
                </a:lnSpc>
                <a:spcBef>
                  <a:spcPts val="0"/>
                </a:spcBef>
                <a:spcAft>
                  <a:spcPts val="0"/>
                </a:spcAft>
                <a:buClrTx/>
                <a:buSzPct val="85000"/>
                <a:buFont typeface="Calibri" panose="020B0604020202020204" pitchFamily="34" charset="0"/>
                <a:buChar char="•"/>
                <a:tabLst/>
                <a:defRPr/>
              </a:pP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143991" marR="0" lvl="0" indent="-143991" algn="l" defTabSz="829402" rtl="0" eaLnBrk="1" fontAlgn="auto" latinLnBrk="0" hangingPunct="1">
                <a:lnSpc>
                  <a:spcPct val="100000"/>
                </a:lnSpc>
                <a:spcBef>
                  <a:spcPts val="0"/>
                </a:spcBef>
                <a:spcAft>
                  <a:spcPts val="0"/>
                </a:spcAft>
                <a:buClrTx/>
                <a:buSzPct val="85000"/>
                <a:buFont typeface="Calibri" panose="020B0604020202020204" pitchFamily="34" charset="0"/>
                <a:buChar char="•"/>
                <a:tabLst/>
                <a:defRPr/>
              </a:pPr>
              <a:endParaRPr lang="nl-NL" sz="1050" b="1" i="0" u="none" baseline="0" noProof="1">
                <a:solidFill>
                  <a:schemeClr val="tx1"/>
                </a:solidFill>
                <a:latin typeface="Calibri Light" panose="020F0302020204030204" pitchFamily="34" charset="0"/>
                <a:cs typeface="Calibri Light" panose="020F0302020204030204" pitchFamily="34" charset="0"/>
              </a:endParaRPr>
            </a:p>
            <a:p>
              <a:pPr marL="143991" indent="-143991">
                <a:lnSpc>
                  <a:spcPct val="100000"/>
                </a:lnSpc>
                <a:buSzPct val="85000"/>
                <a:buFont typeface="Calibri" panose="020B0604020202020204" pitchFamily="34" charset="0"/>
                <a:buChar char="•"/>
              </a:pPr>
              <a:r>
                <a:rPr lang="nl-NL" sz="1050" b="0" i="0" u="none" baseline="0" noProof="1">
                  <a:solidFill>
                    <a:schemeClr val="tx1"/>
                  </a:solidFill>
                  <a:latin typeface="Calibri Light" panose="020F0302020204030204" pitchFamily="34" charset="0"/>
                  <a:cs typeface="Calibri Light" panose="020F0302020204030204" pitchFamily="34" charset="0"/>
                </a:rPr>
                <a:t>Kies een nieuwe foto volgens de aanwijzingen.</a:t>
              </a:r>
            </a:p>
          </p:txBody>
        </p:sp>
        <p:cxnSp>
          <p:nvCxnSpPr>
            <p:cNvPr id="136" name="Lijn">
              <a:extLst>
                <a:ext uri="{FF2B5EF4-FFF2-40B4-BE49-F238E27FC236}">
                  <a16:creationId xmlns:a16="http://schemas.microsoft.com/office/drawing/2014/main" id="{A8E43A82-FA65-4B50-9828-C4740E9E741A}"/>
                </a:ext>
              </a:extLst>
            </p:cNvPr>
            <p:cNvCxnSpPr>
              <a:cxnSpLocks/>
            </p:cNvCxnSpPr>
            <p:nvPr userDrawn="1"/>
          </p:nvCxnSpPr>
          <p:spPr>
            <a:xfrm>
              <a:off x="6633481" y="1584000"/>
              <a:ext cx="230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Lijn">
              <a:extLst>
                <a:ext uri="{FF2B5EF4-FFF2-40B4-BE49-F238E27FC236}">
                  <a16:creationId xmlns:a16="http://schemas.microsoft.com/office/drawing/2014/main" id="{0150E791-AE56-48CE-BD8B-44B868408D75}"/>
                </a:ext>
              </a:extLst>
            </p:cNvPr>
            <p:cNvCxnSpPr>
              <a:cxnSpLocks/>
            </p:cNvCxnSpPr>
            <p:nvPr userDrawn="1"/>
          </p:nvCxnSpPr>
          <p:spPr>
            <a:xfrm>
              <a:off x="6633481" y="5127989"/>
              <a:ext cx="230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38" name="Icon Bijsnijden" descr="Afbeelding met tafel&#10;&#10;Automatisch gegenereerde beschrijving">
              <a:extLst>
                <a:ext uri="{FF2B5EF4-FFF2-40B4-BE49-F238E27FC236}">
                  <a16:creationId xmlns:a16="http://schemas.microsoft.com/office/drawing/2014/main" id="{4B64F629-3218-474E-A1F5-909319BB8D0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96542" y="2948859"/>
              <a:ext cx="562053" cy="724001"/>
            </a:xfrm>
            <a:prstGeom prst="rect">
              <a:avLst/>
            </a:prstGeom>
          </p:spPr>
        </p:pic>
        <p:pic>
          <p:nvPicPr>
            <p:cNvPr id="139" name="Icon Opnieuw instellen">
              <a:extLst>
                <a:ext uri="{FF2B5EF4-FFF2-40B4-BE49-F238E27FC236}">
                  <a16:creationId xmlns:a16="http://schemas.microsoft.com/office/drawing/2014/main" id="{ECEAD7ED-CCA4-47A3-9804-4095FAD53DD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132014" y="5743449"/>
              <a:ext cx="1181265" cy="257211"/>
            </a:xfrm>
            <a:prstGeom prst="rect">
              <a:avLst/>
            </a:prstGeom>
          </p:spPr>
        </p:pic>
      </p:grpSp>
      <p:grpSp>
        <p:nvGrpSpPr>
          <p:cNvPr id="140" name="Tip Dia herstellen">
            <a:extLst>
              <a:ext uri="{FF2B5EF4-FFF2-40B4-BE49-F238E27FC236}">
                <a16:creationId xmlns:a16="http://schemas.microsoft.com/office/drawing/2014/main" id="{50F5CC48-804D-426E-8495-1935FB72D7E5}"/>
              </a:ext>
            </a:extLst>
          </p:cNvPr>
          <p:cNvGrpSpPr/>
          <p:nvPr userDrawn="1"/>
        </p:nvGrpSpPr>
        <p:grpSpPr>
          <a:xfrm>
            <a:off x="9375155" y="1391510"/>
            <a:ext cx="2304000" cy="4201150"/>
            <a:chOff x="9375155" y="1391507"/>
            <a:chExt cx="2304000" cy="4201150"/>
          </a:xfrm>
        </p:grpSpPr>
        <p:sp>
          <p:nvSpPr>
            <p:cNvPr id="141" name="Tip tekst">
              <a:extLst>
                <a:ext uri="{FF2B5EF4-FFF2-40B4-BE49-F238E27FC236}">
                  <a16:creationId xmlns:a16="http://schemas.microsoft.com/office/drawing/2014/main" id="{F03604F6-D217-4100-8DC7-447C5DF07B76}"/>
                </a:ext>
              </a:extLst>
            </p:cNvPr>
            <p:cNvSpPr txBox="1"/>
            <p:nvPr userDrawn="1"/>
          </p:nvSpPr>
          <p:spPr>
            <a:xfrm>
              <a:off x="9375155" y="1391507"/>
              <a:ext cx="2304000" cy="4201150"/>
            </a:xfrm>
            <a:prstGeom prst="rect">
              <a:avLst/>
            </a:prstGeom>
            <a:noFill/>
          </p:spPr>
          <p:txBody>
            <a:bodyPr wrap="square" lIns="0" tIns="0" rIns="0" bIns="0" rtlCol="0">
              <a:spAutoFit/>
            </a:bodyPr>
            <a:lstStyle/>
            <a:p>
              <a:pPr>
                <a:lnSpc>
                  <a:spcPct val="100000"/>
                </a:lnSpc>
              </a:pPr>
              <a:r>
                <a:rPr lang="nl-NL" sz="1050" b="1" cap="all" baseline="0" noProof="1">
                  <a:solidFill>
                    <a:schemeClr val="accent1"/>
                  </a:solidFill>
                  <a:latin typeface="Calibri Light" panose="020F0302020204030204" pitchFamily="34" charset="0"/>
                  <a:cs typeface="Calibri Light" panose="020F0302020204030204" pitchFamily="34" charset="0"/>
                </a:rPr>
                <a:t>Dia herstellen</a:t>
              </a:r>
            </a:p>
            <a:p>
              <a:pPr>
                <a:lnSpc>
                  <a:spcPct val="100000"/>
                </a:lnSpc>
              </a:pPr>
              <a:endParaRPr lang="nl-NL" sz="1050" b="0" cap="none" baseline="0" noProof="1">
                <a:solidFill>
                  <a:schemeClr val="tx1"/>
                </a:solidFill>
                <a:latin typeface="Calibri Light" panose="020F0302020204030204" pitchFamily="34" charset="0"/>
                <a:cs typeface="Calibri Light" panose="020F0302020204030204" pitchFamily="34" charset="0"/>
              </a:endParaRPr>
            </a:p>
            <a:p>
              <a:pPr marL="0" marR="0" lvl="0" indent="0" algn="l" defTabSz="531979" rtl="0" eaLnBrk="1" fontAlgn="auto" latinLnBrk="0" hangingPunct="1">
                <a:lnSpc>
                  <a:spcPct val="100000"/>
                </a:lnSpc>
                <a:spcBef>
                  <a:spcPts val="0"/>
                </a:spcBef>
                <a:spcAft>
                  <a:spcPts val="0"/>
                </a:spcAft>
                <a:buClrTx/>
                <a:buSzTx/>
                <a:buFont typeface="Calibri" panose="020B0604020202020204" pitchFamily="34" charset="0"/>
                <a:buNone/>
                <a:tabLst/>
                <a:defRPr/>
              </a:pPr>
              <a:r>
                <a:rPr lang="nl-NL" sz="1050" b="0" i="0" u="none" baseline="0" noProof="1">
                  <a:solidFill>
                    <a:schemeClr val="tx1"/>
                  </a:solidFill>
                  <a:latin typeface="Calibri Light" panose="020F0302020204030204" pitchFamily="34" charset="0"/>
                  <a:cs typeface="Calibri Light" panose="020F0302020204030204" pitchFamily="34" charset="0"/>
                </a:rPr>
                <a:t>Als de dia-elementen niet (meer) op de juiste manier (over elkaar) liggen kun je de dia-indeling herstellen:</a:t>
              </a:r>
            </a:p>
            <a:p>
              <a:pPr marL="0" marR="0" lvl="0" indent="0" algn="l" defTabSz="531979" rtl="0" eaLnBrk="1" fontAlgn="auto" latinLnBrk="0" hangingPunct="1">
                <a:lnSpc>
                  <a:spcPct val="100000"/>
                </a:lnSpc>
                <a:spcBef>
                  <a:spcPts val="0"/>
                </a:spcBef>
                <a:spcAft>
                  <a:spcPts val="0"/>
                </a:spcAft>
                <a:buClrTx/>
                <a:buSzTx/>
                <a:buFont typeface="Calibri" panose="020B0604020202020204" pitchFamily="34" charset="0"/>
                <a:buNone/>
                <a:tabLst/>
                <a:defRPr/>
              </a:pP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0" marR="0" lvl="0" indent="0" algn="l" defTabSz="531979" rtl="0" eaLnBrk="1" fontAlgn="auto" latinLnBrk="0" hangingPunct="1">
                <a:lnSpc>
                  <a:spcPct val="100000"/>
                </a:lnSpc>
                <a:spcBef>
                  <a:spcPts val="0"/>
                </a:spcBef>
                <a:spcAft>
                  <a:spcPts val="0"/>
                </a:spcAft>
                <a:buClrTx/>
                <a:buSzTx/>
                <a:buFont typeface="Calibri" panose="020B0604020202020204" pitchFamily="34" charset="0"/>
                <a:buNone/>
                <a:tabLst/>
                <a:defRPr/>
              </a:pPr>
              <a:r>
                <a:rPr lang="nl-NL" sz="1050" b="0" i="0" u="sng" cap="all" baseline="0" noProof="1">
                  <a:solidFill>
                    <a:schemeClr val="accent1"/>
                  </a:solidFill>
                  <a:latin typeface="Calibri Light" panose="020F0302020204030204" pitchFamily="34" charset="0"/>
                  <a:cs typeface="Calibri Light" panose="020F0302020204030204" pitchFamily="34" charset="0"/>
                </a:rPr>
                <a:t>Stap 1:</a:t>
              </a:r>
            </a:p>
            <a:p>
              <a:pPr marL="0" marR="0" lvl="0" indent="0" algn="l" defTabSz="531979" rtl="0" eaLnBrk="1" fontAlgn="auto" latinLnBrk="0" hangingPunct="1">
                <a:lnSpc>
                  <a:spcPct val="100000"/>
                </a:lnSpc>
                <a:spcBef>
                  <a:spcPts val="0"/>
                </a:spcBef>
                <a:spcAft>
                  <a:spcPts val="0"/>
                </a:spcAft>
                <a:buClrTx/>
                <a:buSzTx/>
                <a:buFont typeface="Calibri" panose="020B0604020202020204" pitchFamily="34" charset="0"/>
                <a:buNone/>
                <a:tabLst/>
                <a:defRPr/>
              </a:pPr>
              <a:r>
                <a:rPr lang="nl-NL" sz="1050" b="0" i="0" u="none" baseline="0" noProof="1">
                  <a:solidFill>
                    <a:schemeClr val="tx1"/>
                  </a:solidFill>
                  <a:latin typeface="Calibri Light" panose="020F0302020204030204" pitchFamily="34" charset="0"/>
                  <a:cs typeface="Calibri Light" panose="020F0302020204030204" pitchFamily="34" charset="0"/>
                </a:rPr>
                <a:t>Verwijder eerst de bijsnijdingen van foto’s op deze dia (anders raken ze in STAP 2 verloren): </a:t>
              </a:r>
            </a:p>
            <a:p>
              <a:pPr marL="143991" marR="0" lvl="1" indent="-143991" algn="l" defTabSz="531979" rtl="0" eaLnBrk="1" fontAlgn="auto" latinLnBrk="0" hangingPunct="1">
                <a:lnSpc>
                  <a:spcPct val="100000"/>
                </a:lnSpc>
                <a:spcBef>
                  <a:spcPts val="0"/>
                </a:spcBef>
                <a:spcAft>
                  <a:spcPts val="0"/>
                </a:spcAft>
                <a:buClrTx/>
                <a:buSzPct val="85000"/>
                <a:buFont typeface="Calibri" panose="020B0604020202020204" pitchFamily="34" charset="0"/>
                <a:buChar char="•"/>
                <a:tabLst/>
                <a:defRPr/>
              </a:pPr>
              <a:r>
                <a:rPr lang="nl-NL" sz="1050" b="0" i="0" u="none" kern="1200" baseline="0" noProof="1">
                  <a:solidFill>
                    <a:schemeClr val="tx1"/>
                  </a:solidFill>
                  <a:latin typeface="Calibri Light" panose="020F0302020204030204" pitchFamily="34" charset="0"/>
                  <a:ea typeface="+mn-ea"/>
                  <a:cs typeface="Calibri Light" panose="020F0302020204030204" pitchFamily="34" charset="0"/>
                </a:rPr>
                <a:t>Klik op de foto. </a:t>
              </a:r>
            </a:p>
            <a:p>
              <a:pPr marL="143991" marR="0" lvl="1" indent="-143991" algn="l" defTabSz="531979" rtl="0" eaLnBrk="1" fontAlgn="auto" latinLnBrk="0" hangingPunct="1">
                <a:lnSpc>
                  <a:spcPct val="100000"/>
                </a:lnSpc>
                <a:spcBef>
                  <a:spcPts val="0"/>
                </a:spcBef>
                <a:spcAft>
                  <a:spcPts val="0"/>
                </a:spcAft>
                <a:buClrTx/>
                <a:buSzPct val="85000"/>
                <a:buFont typeface="Calibri" panose="020B0604020202020204" pitchFamily="34" charset="0"/>
                <a:buChar char="•"/>
                <a:tabLst/>
                <a:defRPr/>
              </a:pPr>
              <a:r>
                <a:rPr lang="nl-NL" sz="1050" b="0" i="0" u="none" kern="1200" baseline="0" noProof="1">
                  <a:solidFill>
                    <a:schemeClr val="tx1"/>
                  </a:solidFill>
                  <a:latin typeface="Calibri Light" panose="020F0302020204030204" pitchFamily="34" charset="0"/>
                  <a:ea typeface="+mn-ea"/>
                  <a:cs typeface="Calibri Light" panose="020F0302020204030204" pitchFamily="34" charset="0"/>
                </a:rPr>
                <a:t>Op tab </a:t>
              </a:r>
              <a:r>
                <a:rPr lang="nl-NL" sz="1050" b="1" i="0" u="none" kern="1200" baseline="0" noProof="1">
                  <a:solidFill>
                    <a:schemeClr val="tx1"/>
                  </a:solidFill>
                  <a:latin typeface="Calibri Light" panose="020F0302020204030204" pitchFamily="34" charset="0"/>
                  <a:ea typeface="+mn-ea"/>
                  <a:cs typeface="Calibri Light" panose="020F0302020204030204" pitchFamily="34" charset="0"/>
                </a:rPr>
                <a:t>Afbeeldingsopmaak</a:t>
              </a:r>
              <a:r>
                <a:rPr lang="nl-NL" sz="1050" b="0" i="0" u="none" kern="1200" baseline="0" noProof="1">
                  <a:solidFill>
                    <a:schemeClr val="tx1"/>
                  </a:solidFill>
                  <a:latin typeface="Calibri Light" panose="020F0302020204030204" pitchFamily="34" charset="0"/>
                  <a:ea typeface="+mn-ea"/>
                  <a:cs typeface="Calibri Light" panose="020F0302020204030204" pitchFamily="34" charset="0"/>
                </a:rPr>
                <a:t>: klik op </a:t>
              </a:r>
              <a:r>
                <a:rPr lang="nl-NL" sz="1050" b="1" i="0" u="none" kern="1200" baseline="0" noProof="1">
                  <a:solidFill>
                    <a:schemeClr val="tx1"/>
                  </a:solidFill>
                  <a:latin typeface="Calibri Light" panose="020F0302020204030204" pitchFamily="34" charset="0"/>
                  <a:ea typeface="+mn-ea"/>
                  <a:cs typeface="Calibri Light" panose="020F0302020204030204" pitchFamily="34" charset="0"/>
                </a:rPr>
                <a:t>Afbeeldingen comprimeren</a:t>
              </a:r>
              <a:r>
                <a:rPr lang="nl-NL" sz="1050" b="0" i="0" u="none" kern="1200" baseline="0" noProof="1">
                  <a:solidFill>
                    <a:schemeClr val="tx1"/>
                  </a:solidFill>
                  <a:latin typeface="Calibri Light" panose="020F0302020204030204" pitchFamily="34" charset="0"/>
                  <a:ea typeface="+mn-ea"/>
                  <a:cs typeface="Calibri Light" panose="020F0302020204030204" pitchFamily="34" charset="0"/>
                </a:rPr>
                <a:t>:</a:t>
              </a:r>
            </a:p>
            <a:p>
              <a:pPr marL="143991" marR="0" lvl="0" indent="-143991" algn="l" defTabSz="1377955" rtl="0" eaLnBrk="1" fontAlgn="auto" latinLnBrk="0" hangingPunct="1">
                <a:lnSpc>
                  <a:spcPct val="100000"/>
                </a:lnSpc>
                <a:spcBef>
                  <a:spcPts val="0"/>
                </a:spcBef>
                <a:spcAft>
                  <a:spcPts val="0"/>
                </a:spcAft>
                <a:buClrTx/>
                <a:buSzPct val="85000"/>
                <a:buFont typeface="Calibri" panose="020B0604020202020204" pitchFamily="34" charset="0"/>
                <a:buChar char="•"/>
                <a:tabLst/>
                <a:defRPr/>
              </a:pP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143991" marR="0" lvl="0" indent="-143991" algn="l" defTabSz="1377955" rtl="0" eaLnBrk="1" fontAlgn="auto" latinLnBrk="0" hangingPunct="1">
                <a:lnSpc>
                  <a:spcPct val="100000"/>
                </a:lnSpc>
                <a:spcBef>
                  <a:spcPts val="0"/>
                </a:spcBef>
                <a:spcAft>
                  <a:spcPts val="0"/>
                </a:spcAft>
                <a:buClrTx/>
                <a:buSzPct val="85000"/>
                <a:buFont typeface="Calibri" panose="020B0604020202020204" pitchFamily="34" charset="0"/>
                <a:buChar char="•"/>
                <a:tabLst/>
                <a:defRPr/>
              </a:pP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143991" marR="0" lvl="0" indent="-143991" algn="l" defTabSz="1377955" rtl="0" eaLnBrk="1" fontAlgn="auto" latinLnBrk="0" hangingPunct="1">
                <a:lnSpc>
                  <a:spcPct val="100000"/>
                </a:lnSpc>
                <a:spcBef>
                  <a:spcPts val="0"/>
                </a:spcBef>
                <a:spcAft>
                  <a:spcPts val="0"/>
                </a:spcAft>
                <a:buClrTx/>
                <a:buSzPct val="85000"/>
                <a:buFont typeface="Calibri" panose="020B0604020202020204" pitchFamily="34" charset="0"/>
                <a:buChar char="•"/>
                <a:tabLst/>
                <a:defRPr/>
              </a:pPr>
              <a:r>
                <a:rPr lang="nl-NL" sz="1050" b="0" i="0" u="none" baseline="0" noProof="1">
                  <a:solidFill>
                    <a:schemeClr val="tx1"/>
                  </a:solidFill>
                  <a:latin typeface="Calibri Light" panose="020F0302020204030204" pitchFamily="34" charset="0"/>
                  <a:cs typeface="Calibri Light" panose="020F0302020204030204" pitchFamily="34" charset="0"/>
                </a:rPr>
                <a:t>Selecteer </a:t>
              </a:r>
              <a:r>
                <a:rPr lang="nl-NL" sz="1050" b="1" i="0" u="none" baseline="0" noProof="1">
                  <a:solidFill>
                    <a:schemeClr val="tx1"/>
                  </a:solidFill>
                  <a:latin typeface="Calibri Light" panose="020F0302020204030204" pitchFamily="34" charset="0"/>
                  <a:cs typeface="Calibri Light" panose="020F0302020204030204" pitchFamily="34" charset="0"/>
                </a:rPr>
                <a:t>Bijgesneden gebieden van afbeeldingen verwijderen</a:t>
              </a:r>
              <a:r>
                <a:rPr lang="nl-NL" sz="1050" b="0" i="0" u="none" baseline="0" noProof="1">
                  <a:solidFill>
                    <a:schemeClr val="tx1"/>
                  </a:solidFill>
                  <a:latin typeface="Calibri Light" panose="020F0302020204030204" pitchFamily="34" charset="0"/>
                  <a:cs typeface="Calibri Light" panose="020F0302020204030204" pitchFamily="34" charset="0"/>
                </a:rPr>
                <a:t> en </a:t>
              </a:r>
              <a:r>
                <a:rPr lang="nl-NL" sz="1050" b="1" i="0" u="none" baseline="0" noProof="1">
                  <a:solidFill>
                    <a:schemeClr val="tx1"/>
                  </a:solidFill>
                  <a:latin typeface="Calibri Light" panose="020F0302020204030204" pitchFamily="34" charset="0"/>
                  <a:cs typeface="Calibri Light" panose="020F0302020204030204" pitchFamily="34" charset="0"/>
                </a:rPr>
                <a:t>Standaardresolutie gebruiken</a:t>
              </a:r>
              <a:r>
                <a:rPr lang="nl-NL" sz="1050" b="0" i="0" u="none" baseline="0" noProof="1">
                  <a:solidFill>
                    <a:schemeClr val="tx1"/>
                  </a:solidFill>
                  <a:latin typeface="Calibri Light" panose="020F0302020204030204" pitchFamily="34" charset="0"/>
                  <a:cs typeface="Calibri Light" panose="020F0302020204030204" pitchFamily="34" charset="0"/>
                </a:rPr>
                <a:t>.</a:t>
              </a:r>
            </a:p>
            <a:p>
              <a:pPr marL="143991" marR="0" lvl="0" indent="-143991" algn="l" defTabSz="1377955" rtl="0" eaLnBrk="1" fontAlgn="auto" latinLnBrk="0" hangingPunct="1">
                <a:lnSpc>
                  <a:spcPct val="100000"/>
                </a:lnSpc>
                <a:spcBef>
                  <a:spcPts val="0"/>
                </a:spcBef>
                <a:spcAft>
                  <a:spcPts val="0"/>
                </a:spcAft>
                <a:buClrTx/>
                <a:buSzPct val="85000"/>
                <a:buFont typeface="Calibri" panose="020B0604020202020204" pitchFamily="34" charset="0"/>
                <a:buChar char="•"/>
                <a:tabLst/>
                <a:defRPr/>
              </a:pPr>
              <a:r>
                <a:rPr lang="nl-NL" sz="1050" b="0" i="0" u="none" baseline="0" noProof="1">
                  <a:solidFill>
                    <a:schemeClr val="tx1"/>
                  </a:solidFill>
                  <a:latin typeface="Calibri Light" panose="020F0302020204030204" pitchFamily="34" charset="0"/>
                  <a:cs typeface="Calibri Light" panose="020F0302020204030204" pitchFamily="34" charset="0"/>
                </a:rPr>
                <a:t>Sluit af met een klik op </a:t>
              </a:r>
              <a:r>
                <a:rPr lang="nl-NL" sz="1050" b="1" i="0" u="none" baseline="0" noProof="1">
                  <a:solidFill>
                    <a:schemeClr val="tx1"/>
                  </a:solidFill>
                  <a:latin typeface="Calibri Light" panose="020F0302020204030204" pitchFamily="34" charset="0"/>
                  <a:cs typeface="Calibri Light" panose="020F0302020204030204" pitchFamily="34" charset="0"/>
                </a:rPr>
                <a:t>OK</a:t>
              </a:r>
              <a:r>
                <a:rPr lang="nl-NL" sz="1050" b="0" i="0" u="none" baseline="0" noProof="1">
                  <a:solidFill>
                    <a:schemeClr val="tx1"/>
                  </a:solidFill>
                  <a:latin typeface="Calibri Light" panose="020F0302020204030204" pitchFamily="34" charset="0"/>
                  <a:cs typeface="Calibri Light" panose="020F0302020204030204" pitchFamily="34" charset="0"/>
                </a:rPr>
                <a:t>.</a:t>
              </a:r>
            </a:p>
            <a:p>
              <a:pPr marL="0" indent="0">
                <a:lnSpc>
                  <a:spcPct val="100000"/>
                </a:lnSpc>
                <a:buFont typeface="Calibri" panose="020B0604020202020204" pitchFamily="34" charset="0"/>
                <a:buNone/>
              </a:pP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0" marR="0" lvl="0" indent="0" algn="l" defTabSz="531979" rtl="0" eaLnBrk="1" fontAlgn="auto" latinLnBrk="0" hangingPunct="1">
                <a:lnSpc>
                  <a:spcPct val="100000"/>
                </a:lnSpc>
                <a:spcBef>
                  <a:spcPts val="0"/>
                </a:spcBef>
                <a:spcAft>
                  <a:spcPts val="0"/>
                </a:spcAft>
                <a:buClrTx/>
                <a:buSzTx/>
                <a:buFont typeface="Calibri" panose="020B0604020202020204" pitchFamily="34" charset="0"/>
                <a:buNone/>
                <a:tabLst/>
                <a:defRPr/>
              </a:pPr>
              <a:r>
                <a:rPr lang="nl-NL" sz="1050" b="0" i="0" u="sng" cap="all" baseline="0" noProof="1">
                  <a:solidFill>
                    <a:schemeClr val="accent1"/>
                  </a:solidFill>
                  <a:latin typeface="Calibri Light" panose="020F0302020204030204" pitchFamily="34" charset="0"/>
                  <a:cs typeface="Calibri Light" panose="020F0302020204030204" pitchFamily="34" charset="0"/>
                </a:rPr>
                <a:t>Stap 2:</a:t>
              </a:r>
            </a:p>
            <a:p>
              <a:pPr marL="143991" indent="-143991">
                <a:lnSpc>
                  <a:spcPct val="100000"/>
                </a:lnSpc>
                <a:buSzPct val="85000"/>
                <a:buFont typeface="Calibri" panose="020B0604020202020204" pitchFamily="34" charset="0"/>
                <a:buChar char="•"/>
              </a:pPr>
              <a:r>
                <a:rPr lang="nl-NL" sz="1050" b="0" i="0" u="none" baseline="0" noProof="1">
                  <a:solidFill>
                    <a:schemeClr val="tx1"/>
                  </a:solidFill>
                  <a:latin typeface="Calibri Light" panose="020F0302020204030204" pitchFamily="34" charset="0"/>
                  <a:cs typeface="Calibri Light" panose="020F0302020204030204" pitchFamily="34" charset="0"/>
                </a:rPr>
                <a:t>Op tab </a:t>
              </a:r>
              <a:r>
                <a:rPr lang="nl-NL" sz="1050" b="1" i="0" u="none" baseline="0" noProof="1">
                  <a:solidFill>
                    <a:schemeClr val="tx1"/>
                  </a:solidFill>
                  <a:latin typeface="Calibri Light" panose="020F0302020204030204" pitchFamily="34" charset="0"/>
                  <a:cs typeface="Calibri Light" panose="020F0302020204030204" pitchFamily="34" charset="0"/>
                </a:rPr>
                <a:t>Start</a:t>
              </a:r>
              <a:r>
                <a:rPr lang="nl-NL" sz="1050" b="0" i="0" u="none" baseline="0" noProof="1">
                  <a:solidFill>
                    <a:schemeClr val="tx1"/>
                  </a:solidFill>
                  <a:latin typeface="Calibri Light" panose="020F0302020204030204" pitchFamily="34" charset="0"/>
                  <a:cs typeface="Calibri Light" panose="020F0302020204030204" pitchFamily="34" charset="0"/>
                </a:rPr>
                <a:t>:</a:t>
              </a:r>
              <a:r>
                <a:rPr lang="nl-NL" sz="1050" b="1" i="0" u="none" baseline="0" noProof="1">
                  <a:solidFill>
                    <a:schemeClr val="tx1"/>
                  </a:solidFill>
                  <a:latin typeface="Calibri Light" panose="020F0302020204030204" pitchFamily="34" charset="0"/>
                  <a:cs typeface="Calibri Light" panose="020F0302020204030204" pitchFamily="34" charset="0"/>
                </a:rPr>
                <a:t> </a:t>
              </a:r>
              <a:r>
                <a:rPr lang="nl-NL" sz="1050" b="0" i="0" u="none" baseline="0" noProof="1">
                  <a:solidFill>
                    <a:schemeClr val="tx1"/>
                  </a:solidFill>
                  <a:latin typeface="Calibri Light" panose="020F0302020204030204" pitchFamily="34" charset="0"/>
                  <a:cs typeface="Calibri Light" panose="020F0302020204030204" pitchFamily="34" charset="0"/>
                </a:rPr>
                <a:t>klik op </a:t>
              </a:r>
              <a:r>
                <a:rPr lang="nl-NL" sz="1050" b="1" i="0" u="none" baseline="0" noProof="1">
                  <a:solidFill>
                    <a:schemeClr val="tx1"/>
                  </a:solidFill>
                  <a:latin typeface="Calibri Light" panose="020F0302020204030204" pitchFamily="34" charset="0"/>
                  <a:cs typeface="Calibri Light" panose="020F0302020204030204" pitchFamily="34" charset="0"/>
                </a:rPr>
                <a:t>Opnieuw instellen</a:t>
              </a:r>
              <a:r>
                <a:rPr lang="nl-NL" sz="1050" b="0" i="0" u="none" baseline="0" noProof="1">
                  <a:solidFill>
                    <a:schemeClr val="tx1"/>
                  </a:solidFill>
                  <a:latin typeface="Calibri Light" panose="020F0302020204030204" pitchFamily="34" charset="0"/>
                  <a:cs typeface="Calibri Light" panose="020F0302020204030204" pitchFamily="34" charset="0"/>
                </a:rPr>
                <a:t>:</a:t>
              </a:r>
            </a:p>
            <a:p>
              <a:pPr marL="0" indent="0">
                <a:lnSpc>
                  <a:spcPct val="100000"/>
                </a:lnSpc>
                <a:buFont typeface="Calibri" panose="020B0604020202020204" pitchFamily="34" charset="0"/>
                <a:buNone/>
              </a:pP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0" indent="0">
                <a:lnSpc>
                  <a:spcPct val="100000"/>
                </a:lnSpc>
                <a:buFont typeface="Calibri" panose="020B0604020202020204" pitchFamily="34" charset="0"/>
                <a:buNone/>
              </a:pP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0" indent="0">
                <a:lnSpc>
                  <a:spcPct val="100000"/>
                </a:lnSpc>
                <a:buFont typeface="Calibri" panose="020B0604020202020204" pitchFamily="34" charset="0"/>
                <a:buNone/>
              </a:pP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0" marR="0" lvl="0" indent="0" algn="l" defTabSz="1377955" rtl="0" eaLnBrk="1" fontAlgn="auto" latinLnBrk="0" hangingPunct="1">
                <a:lnSpc>
                  <a:spcPct val="100000"/>
                </a:lnSpc>
                <a:spcBef>
                  <a:spcPts val="0"/>
                </a:spcBef>
                <a:spcAft>
                  <a:spcPts val="0"/>
                </a:spcAft>
                <a:buClrTx/>
                <a:buSzTx/>
                <a:buFont typeface="Calibri" panose="020B0604020202020204" pitchFamily="34" charset="0"/>
                <a:buNone/>
                <a:tabLst/>
                <a:defRPr/>
              </a:pPr>
              <a:endParaRPr lang="nl-NL" sz="1050" b="0" i="0" u="none" baseline="0" noProof="1">
                <a:solidFill>
                  <a:schemeClr val="tx1"/>
                </a:solidFill>
                <a:latin typeface="Calibri Light" panose="020F0302020204030204" pitchFamily="34" charset="0"/>
                <a:cs typeface="Calibri Light" panose="020F0302020204030204" pitchFamily="34" charset="0"/>
              </a:endParaRPr>
            </a:p>
          </p:txBody>
        </p:sp>
        <p:cxnSp>
          <p:nvCxnSpPr>
            <p:cNvPr id="142" name="Lijn">
              <a:extLst>
                <a:ext uri="{FF2B5EF4-FFF2-40B4-BE49-F238E27FC236}">
                  <a16:creationId xmlns:a16="http://schemas.microsoft.com/office/drawing/2014/main" id="{ECE3DE52-C3EA-4DC1-B3F9-EEA3DBCEEEF4}"/>
                </a:ext>
              </a:extLst>
            </p:cNvPr>
            <p:cNvCxnSpPr>
              <a:cxnSpLocks/>
            </p:cNvCxnSpPr>
            <p:nvPr userDrawn="1"/>
          </p:nvCxnSpPr>
          <p:spPr>
            <a:xfrm>
              <a:off x="9375155" y="1584000"/>
              <a:ext cx="230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3" name="Icon Afbeeldingen comprimeren">
              <a:extLst>
                <a:ext uri="{FF2B5EF4-FFF2-40B4-BE49-F238E27FC236}">
                  <a16:creationId xmlns:a16="http://schemas.microsoft.com/office/drawing/2014/main" id="{242BF795-21CD-4CB0-B783-A5078CF86BBF}"/>
                </a:ext>
              </a:extLst>
            </p:cNvPr>
            <p:cNvPicPr>
              <a:picLocks noChangeAspect="1"/>
            </p:cNvPicPr>
            <p:nvPr userDrawn="1"/>
          </p:nvPicPr>
          <p:blipFill>
            <a:blip r:embed="rId8">
              <a:extLst>
                <a:ext uri="{28A0092B-C50C-407E-A947-70E740481C1C}">
                  <a14:useLocalDpi xmlns:a14="http://schemas.microsoft.com/office/drawing/2010/main" val="0"/>
                </a:ext>
              </a:extLst>
            </a:blip>
            <a:stretch/>
          </p:blipFill>
          <p:spPr>
            <a:xfrm>
              <a:off x="9511434" y="3464874"/>
              <a:ext cx="1705213" cy="228632"/>
            </a:xfrm>
            <a:prstGeom prst="rect">
              <a:avLst/>
            </a:prstGeom>
          </p:spPr>
        </p:pic>
        <p:pic>
          <p:nvPicPr>
            <p:cNvPr id="144" name="Icon Opnieuw instellen">
              <a:extLst>
                <a:ext uri="{FF2B5EF4-FFF2-40B4-BE49-F238E27FC236}">
                  <a16:creationId xmlns:a16="http://schemas.microsoft.com/office/drawing/2014/main" id="{0F159EE5-0DB6-44B4-B1E3-B600765D8FC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778170" y="4937066"/>
              <a:ext cx="1181265" cy="257211"/>
            </a:xfrm>
            <a:prstGeom prst="rect">
              <a:avLst/>
            </a:prstGeom>
          </p:spPr>
        </p:pic>
      </p:grpSp>
      <p:sp>
        <p:nvSpPr>
          <p:cNvPr id="145" name="Tijdelijke aanduiding voor datum 1">
            <a:extLst>
              <a:ext uri="{FF2B5EF4-FFF2-40B4-BE49-F238E27FC236}">
                <a16:creationId xmlns:a16="http://schemas.microsoft.com/office/drawing/2014/main" id="{3FFF70E0-9C62-42C0-999D-79C0187433DB}"/>
              </a:ext>
            </a:extLst>
          </p:cNvPr>
          <p:cNvSpPr>
            <a:spLocks noGrp="1"/>
          </p:cNvSpPr>
          <p:nvPr>
            <p:ph type="dt" sz="half" idx="10"/>
          </p:nvPr>
        </p:nvSpPr>
        <p:spPr>
          <a:xfrm>
            <a:off x="-84432" y="6695008"/>
            <a:ext cx="36000" cy="307777"/>
          </a:xfrm>
          <a:prstGeom prst="rect">
            <a:avLst/>
          </a:prstGeom>
        </p:spPr>
        <p:txBody>
          <a:bodyPr>
            <a:spAutoFit/>
          </a:bodyPr>
          <a:lstStyle>
            <a:lvl1pPr>
              <a:defRPr sz="100">
                <a:solidFill>
                  <a:srgbClr val="E6E6E6"/>
                </a:solidFill>
              </a:defRPr>
            </a:lvl1pPr>
          </a:lstStyle>
          <a:p>
            <a:fld id="{8B37950E-F7D9-49D4-8201-0A96F5749215}" type="datetime4">
              <a:rPr lang="nl-NL" smtClean="0"/>
              <a:t>28 april 2025</a:t>
            </a:fld>
            <a:endParaRPr lang="nl-NL"/>
          </a:p>
        </p:txBody>
      </p:sp>
      <p:sp>
        <p:nvSpPr>
          <p:cNvPr id="146" name="Tijdelijke aanduiding voor voettekst 2">
            <a:extLst>
              <a:ext uri="{FF2B5EF4-FFF2-40B4-BE49-F238E27FC236}">
                <a16:creationId xmlns:a16="http://schemas.microsoft.com/office/drawing/2014/main" id="{C970C9C0-2814-41BA-938D-B4F9E5E41EFB}"/>
              </a:ext>
            </a:extLst>
          </p:cNvPr>
          <p:cNvSpPr>
            <a:spLocks noGrp="1"/>
          </p:cNvSpPr>
          <p:nvPr>
            <p:ph type="ftr" sz="quarter" idx="11"/>
          </p:nvPr>
        </p:nvSpPr>
        <p:spPr>
          <a:xfrm>
            <a:off x="-84432" y="6695010"/>
            <a:ext cx="36000" cy="907941"/>
          </a:xfrm>
          <a:prstGeom prst="rect">
            <a:avLst/>
          </a:prstGeom>
        </p:spPr>
        <p:txBody>
          <a:bodyPr>
            <a:spAutoFit/>
          </a:bodyPr>
          <a:lstStyle>
            <a:lvl1pPr>
              <a:defRPr sz="100">
                <a:solidFill>
                  <a:srgbClr val="E6E6E6"/>
                </a:solidFill>
              </a:defRPr>
            </a:lvl1pPr>
          </a:lstStyle>
          <a:p>
            <a:r>
              <a:rPr lang="nl-NL"/>
              <a:t>Titel van de presentatie via &gt;Invoegen &gt;Koptekst en voettekst</a:t>
            </a:r>
          </a:p>
        </p:txBody>
      </p:sp>
      <p:sp>
        <p:nvSpPr>
          <p:cNvPr id="147" name="Tijdelijke aanduiding voor dianummer 3">
            <a:extLst>
              <a:ext uri="{FF2B5EF4-FFF2-40B4-BE49-F238E27FC236}">
                <a16:creationId xmlns:a16="http://schemas.microsoft.com/office/drawing/2014/main" id="{0B7FD4F4-2E28-41DA-B738-FB098BA4F714}"/>
              </a:ext>
            </a:extLst>
          </p:cNvPr>
          <p:cNvSpPr>
            <a:spLocks noGrp="1"/>
          </p:cNvSpPr>
          <p:nvPr>
            <p:ph type="sldNum" sz="quarter" idx="12"/>
          </p:nvPr>
        </p:nvSpPr>
        <p:spPr>
          <a:xfrm>
            <a:off x="-84432" y="6695008"/>
            <a:ext cx="36000" cy="169277"/>
          </a:xfrm>
          <a:prstGeom prst="rect">
            <a:avLst/>
          </a:prstGeom>
        </p:spPr>
        <p:txBody>
          <a:bodyPr>
            <a:spAutoFit/>
          </a:bodyPr>
          <a:lstStyle>
            <a:lvl1pPr>
              <a:defRPr sz="100">
                <a:solidFill>
                  <a:srgbClr val="E6E6E6"/>
                </a:solidFill>
              </a:defRPr>
            </a:lvl1pPr>
          </a:lstStyle>
          <a:p>
            <a:fld id="{B8626174-7854-4699-ADD6-1A80D8049B55}" type="slidenum">
              <a:rPr lang="nl-NL" smtClean="0"/>
              <a:pPr/>
              <a:t>‹nr.›</a:t>
            </a:fld>
            <a:endParaRPr lang="nl-NL"/>
          </a:p>
        </p:txBody>
      </p:sp>
      <p:sp>
        <p:nvSpPr>
          <p:cNvPr id="148" name="Titel 4">
            <a:extLst>
              <a:ext uri="{FF2B5EF4-FFF2-40B4-BE49-F238E27FC236}">
                <a16:creationId xmlns:a16="http://schemas.microsoft.com/office/drawing/2014/main" id="{D1AB2F9D-80F5-47D5-B03F-079A6920C3EA}"/>
              </a:ext>
            </a:extLst>
          </p:cNvPr>
          <p:cNvSpPr>
            <a:spLocks noGrp="1"/>
          </p:cNvSpPr>
          <p:nvPr>
            <p:ph type="title" hasCustomPrompt="1"/>
          </p:nvPr>
        </p:nvSpPr>
        <p:spPr>
          <a:xfrm>
            <a:off x="43490" y="-228203"/>
            <a:ext cx="360000" cy="153888"/>
          </a:xfrm>
          <a:prstGeom prst="rect">
            <a:avLst/>
          </a:prstGeom>
        </p:spPr>
        <p:txBody>
          <a:bodyPr lIns="0" tIns="0" rIns="0" bIns="0"/>
          <a:lstStyle>
            <a:lvl1pPr>
              <a:defRPr sz="1000">
                <a:solidFill>
                  <a:schemeClr val="bg2">
                    <a:lumMod val="75000"/>
                  </a:schemeClr>
                </a:solidFill>
              </a:defRPr>
            </a:lvl1pPr>
          </a:lstStyle>
          <a:p>
            <a:r>
              <a:rPr lang="nl-NL"/>
              <a:t>[titel]</a:t>
            </a:r>
          </a:p>
        </p:txBody>
      </p:sp>
    </p:spTree>
    <p:extLst>
      <p:ext uri="{BB962C8B-B14F-4D97-AF65-F5344CB8AC3E}">
        <p14:creationId xmlns:p14="http://schemas.microsoft.com/office/powerpoint/2010/main" val="333959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686D88-BE89-4831-9B90-7D9EC10F0501}"/>
              </a:ext>
            </a:extLst>
          </p:cNvPr>
          <p:cNvSpPr>
            <a:spLocks noGrp="1"/>
          </p:cNvSpPr>
          <p:nvPr>
            <p:ph type="title"/>
          </p:nvPr>
        </p:nvSpPr>
        <p:spPr>
          <a:xfrm>
            <a:off x="900000" y="901700"/>
            <a:ext cx="9422417" cy="553998"/>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10E9875-161D-D875-D621-D1FBF154DC57}"/>
              </a:ext>
            </a:extLst>
          </p:cNvPr>
          <p:cNvSpPr>
            <a:spLocks noGrp="1"/>
          </p:cNvSpPr>
          <p:nvPr>
            <p:ph sz="half" idx="1"/>
          </p:nvPr>
        </p:nvSpPr>
        <p:spPr>
          <a:xfrm>
            <a:off x="838200" y="1825625"/>
            <a:ext cx="4652493" cy="3969868"/>
          </a:xfrm>
        </p:spPr>
        <p:txBody>
          <a:bodyPr>
            <a:norm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j-lt"/>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21BDC9B8-A484-A5C8-3997-42D7E4031856}"/>
              </a:ext>
            </a:extLst>
          </p:cNvPr>
          <p:cNvSpPr>
            <a:spLocks noGrp="1"/>
          </p:cNvSpPr>
          <p:nvPr>
            <p:ph sz="half" idx="2"/>
          </p:nvPr>
        </p:nvSpPr>
        <p:spPr>
          <a:xfrm>
            <a:off x="5669924" y="1825625"/>
            <a:ext cx="4652493" cy="3969868"/>
          </a:xfrm>
        </p:spPr>
        <p:txBody>
          <a:bodyPr>
            <a:norm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j-lt"/>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a:extLst>
              <a:ext uri="{FF2B5EF4-FFF2-40B4-BE49-F238E27FC236}">
                <a16:creationId xmlns:a16="http://schemas.microsoft.com/office/drawing/2014/main" id="{2527F140-E89B-F499-401D-2DAD723D6393}"/>
              </a:ext>
            </a:extLst>
          </p:cNvPr>
          <p:cNvSpPr>
            <a:spLocks noGrp="1"/>
          </p:cNvSpPr>
          <p:nvPr>
            <p:ph type="sldNum" sz="quarter" idx="12"/>
          </p:nvPr>
        </p:nvSpPr>
        <p:spPr/>
        <p:txBody>
          <a:bodyPr/>
          <a:lstStyle/>
          <a:p>
            <a:fld id="{B00A88DA-2B99-48E0-A5D8-C1B42E06451B}" type="slidenum">
              <a:rPr lang="nl-NL" smtClean="0"/>
              <a:t>‹nr.›</a:t>
            </a:fld>
            <a:endParaRPr lang="nl-NL"/>
          </a:p>
        </p:txBody>
      </p:sp>
      <p:pic>
        <p:nvPicPr>
          <p:cNvPr id="8" name="Graphic 7">
            <a:extLst>
              <a:ext uri="{FF2B5EF4-FFF2-40B4-BE49-F238E27FC236}">
                <a16:creationId xmlns:a16="http://schemas.microsoft.com/office/drawing/2014/main" id="{1767A1E9-3F88-4F0D-BD5D-92E94F659F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5481" y="4781481"/>
            <a:ext cx="2076519" cy="2076519"/>
          </a:xfrm>
          <a:prstGeom prst="rect">
            <a:avLst/>
          </a:prstGeom>
        </p:spPr>
      </p:pic>
    </p:spTree>
    <p:extLst>
      <p:ext uri="{BB962C8B-B14F-4D97-AF65-F5344CB8AC3E}">
        <p14:creationId xmlns:p14="http://schemas.microsoft.com/office/powerpoint/2010/main" val="1345094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eldia">
    <p:bg>
      <p:bgPr>
        <a:solidFill>
          <a:srgbClr val="F4D9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CB05-DF60-5C73-2332-1456CCF023E3}"/>
              </a:ext>
            </a:extLst>
          </p:cNvPr>
          <p:cNvSpPr>
            <a:spLocks noGrp="1"/>
          </p:cNvSpPr>
          <p:nvPr>
            <p:ph type="ctrTitle"/>
          </p:nvPr>
        </p:nvSpPr>
        <p:spPr>
          <a:xfrm>
            <a:off x="838199" y="1122363"/>
            <a:ext cx="8144775" cy="4496310"/>
          </a:xfrm>
        </p:spPr>
        <p:txBody>
          <a:bodyPr anchor="b">
            <a:normAutofit/>
          </a:bodyPr>
          <a:lstStyle>
            <a:lvl1pPr algn="l">
              <a:defRPr sz="7200">
                <a:solidFill>
                  <a:srgbClr val="DD784B"/>
                </a:solidFill>
              </a:defRPr>
            </a:lvl1pPr>
          </a:lstStyle>
          <a:p>
            <a:r>
              <a:rPr lang="nl-NL"/>
              <a:t>Klik om stijl te bewerken</a:t>
            </a:r>
            <a:endParaRPr lang="en-NL"/>
          </a:p>
        </p:txBody>
      </p:sp>
      <p:sp>
        <p:nvSpPr>
          <p:cNvPr id="39" name="Date Placeholder 3">
            <a:extLst>
              <a:ext uri="{FF2B5EF4-FFF2-40B4-BE49-F238E27FC236}">
                <a16:creationId xmlns:a16="http://schemas.microsoft.com/office/drawing/2014/main" id="{7201E3D5-EC63-7683-F099-FC029D9CC279}"/>
              </a:ext>
            </a:extLst>
          </p:cNvPr>
          <p:cNvSpPr txBox="1">
            <a:spLocks/>
          </p:cNvSpPr>
          <p:nvPr userDrawn="1"/>
        </p:nvSpPr>
        <p:spPr>
          <a:xfrm>
            <a:off x="779453" y="5742666"/>
            <a:ext cx="2743200" cy="300899"/>
          </a:xfrm>
          <a:prstGeom prst="rect">
            <a:avLst/>
          </a:prstGeom>
        </p:spPr>
        <p:txBody>
          <a:bodyPr/>
          <a:lstStyle>
            <a:defPPr>
              <a:defRPr lang="en-NL"/>
            </a:defPPr>
            <a:lvl1pPr marL="0" algn="l" defTabSz="914400" rtl="0" eaLnBrk="1" latinLnBrk="0" hangingPunct="1">
              <a:defRPr sz="1400" kern="1200">
                <a:solidFill>
                  <a:schemeClr val="bg1"/>
                </a:solidFill>
                <a:latin typeface="Filson Pro Book" panose="02000000000000000000"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79951-4301-784C-A75E-1C1659806D84}" type="datetime3">
              <a:rPr lang="en-US" sz="1800" smtClean="0">
                <a:solidFill>
                  <a:schemeClr val="tx1"/>
                </a:solidFill>
                <a:latin typeface="COOPER LIGHT BT" panose="0208050304030B020404" pitchFamily="18" charset="0"/>
              </a:rPr>
              <a:t>28 April 2025</a:t>
            </a:fld>
            <a:endParaRPr lang="en-NL" sz="1800">
              <a:solidFill>
                <a:schemeClr val="tx1"/>
              </a:solidFill>
              <a:latin typeface="Cooper Black" panose="0208090404030B020404" pitchFamily="18" charset="77"/>
            </a:endParaRPr>
          </a:p>
        </p:txBody>
      </p:sp>
      <p:pic>
        <p:nvPicPr>
          <p:cNvPr id="5" name="Graphic 4">
            <a:extLst>
              <a:ext uri="{FF2B5EF4-FFF2-40B4-BE49-F238E27FC236}">
                <a16:creationId xmlns:a16="http://schemas.microsoft.com/office/drawing/2014/main" id="{3A4BDB7B-C0F7-A863-245F-6501672719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51244" y="3917244"/>
            <a:ext cx="2940756" cy="2940756"/>
          </a:xfrm>
          <a:prstGeom prst="rect">
            <a:avLst/>
          </a:prstGeom>
        </p:spPr>
      </p:pic>
      <p:pic>
        <p:nvPicPr>
          <p:cNvPr id="6" name="Graphic 5">
            <a:extLst>
              <a:ext uri="{FF2B5EF4-FFF2-40B4-BE49-F238E27FC236}">
                <a16:creationId xmlns:a16="http://schemas.microsoft.com/office/drawing/2014/main" id="{B1CFD049-5967-5D3D-BBE5-A86CB7447F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1850" y="713168"/>
            <a:ext cx="1713795" cy="584249"/>
          </a:xfrm>
          <a:prstGeom prst="rect">
            <a:avLst/>
          </a:prstGeom>
        </p:spPr>
      </p:pic>
    </p:spTree>
    <p:extLst>
      <p:ext uri="{BB962C8B-B14F-4D97-AF65-F5344CB8AC3E}">
        <p14:creationId xmlns:p14="http://schemas.microsoft.com/office/powerpoint/2010/main" val="27654030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F4D7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80DD2-4886-E720-1445-0BA6D303A476}"/>
              </a:ext>
            </a:extLst>
          </p:cNvPr>
          <p:cNvSpPr>
            <a:spLocks noGrp="1"/>
          </p:cNvSpPr>
          <p:nvPr>
            <p:ph type="title"/>
          </p:nvPr>
        </p:nvSpPr>
        <p:spPr>
          <a:xfrm>
            <a:off x="838200" y="1449239"/>
            <a:ext cx="8558842" cy="4157932"/>
          </a:xfrm>
        </p:spPr>
        <p:txBody>
          <a:bodyPr anchor="b">
            <a:noAutofit/>
          </a:bodyPr>
          <a:lstStyle>
            <a:lvl1pPr>
              <a:defRPr sz="7200"/>
            </a:lvl1pPr>
          </a:lstStyle>
          <a:p>
            <a:r>
              <a:rPr lang="nl-NL"/>
              <a:t>Klik om stijl te bewerken</a:t>
            </a:r>
            <a:endParaRPr lang="en-NL"/>
          </a:p>
        </p:txBody>
      </p:sp>
      <p:pic>
        <p:nvPicPr>
          <p:cNvPr id="4" name="Graphic 3">
            <a:extLst>
              <a:ext uri="{FF2B5EF4-FFF2-40B4-BE49-F238E27FC236}">
                <a16:creationId xmlns:a16="http://schemas.microsoft.com/office/drawing/2014/main" id="{9042C3F2-B24C-0B3B-3077-A608A0AC6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5255" y="3910642"/>
            <a:ext cx="2956744" cy="2947357"/>
          </a:xfrm>
          <a:prstGeom prst="rect">
            <a:avLst/>
          </a:prstGeom>
        </p:spPr>
      </p:pic>
      <p:pic>
        <p:nvPicPr>
          <p:cNvPr id="7" name="Graphic 6">
            <a:extLst>
              <a:ext uri="{FF2B5EF4-FFF2-40B4-BE49-F238E27FC236}">
                <a16:creationId xmlns:a16="http://schemas.microsoft.com/office/drawing/2014/main" id="{1ACD1E6C-FE0D-5B3D-31C7-5BDA7015F20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1850" y="713168"/>
            <a:ext cx="1713795" cy="584249"/>
          </a:xfrm>
          <a:prstGeom prst="rect">
            <a:avLst/>
          </a:prstGeom>
        </p:spPr>
      </p:pic>
      <p:sp>
        <p:nvSpPr>
          <p:cNvPr id="11" name="Date Placeholder 3">
            <a:extLst>
              <a:ext uri="{FF2B5EF4-FFF2-40B4-BE49-F238E27FC236}">
                <a16:creationId xmlns:a16="http://schemas.microsoft.com/office/drawing/2014/main" id="{1D4A071F-2744-ED87-2C60-B3373BB54784}"/>
              </a:ext>
            </a:extLst>
          </p:cNvPr>
          <p:cNvSpPr txBox="1">
            <a:spLocks/>
          </p:cNvSpPr>
          <p:nvPr userDrawn="1"/>
        </p:nvSpPr>
        <p:spPr>
          <a:xfrm>
            <a:off x="779453" y="5742666"/>
            <a:ext cx="2743200" cy="300899"/>
          </a:xfrm>
          <a:prstGeom prst="rect">
            <a:avLst/>
          </a:prstGeom>
        </p:spPr>
        <p:txBody>
          <a:bodyPr/>
          <a:lstStyle>
            <a:defPPr>
              <a:defRPr lang="en-NL"/>
            </a:defPPr>
            <a:lvl1pPr marL="0" algn="l" defTabSz="914400" rtl="0" eaLnBrk="1" latinLnBrk="0" hangingPunct="1">
              <a:defRPr sz="1400" kern="1200">
                <a:solidFill>
                  <a:schemeClr val="bg1"/>
                </a:solidFill>
                <a:latin typeface="Filson Pro Book" panose="02000000000000000000"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79951-4301-784C-A75E-1C1659806D84}" type="datetime3">
              <a:rPr lang="en-US" sz="1800" smtClean="0">
                <a:solidFill>
                  <a:schemeClr val="tx1"/>
                </a:solidFill>
                <a:latin typeface="COOPER LIGHT BT" panose="0208050304030B020404" pitchFamily="18" charset="0"/>
              </a:rPr>
              <a:t>28 April 2025</a:t>
            </a:fld>
            <a:endParaRPr lang="en-NL" sz="1800">
              <a:solidFill>
                <a:schemeClr val="tx1"/>
              </a:solidFill>
              <a:latin typeface="Cooper Black" panose="0208090404030B020404" pitchFamily="18" charset="77"/>
            </a:endParaRPr>
          </a:p>
        </p:txBody>
      </p:sp>
    </p:spTree>
    <p:extLst>
      <p:ext uri="{BB962C8B-B14F-4D97-AF65-F5344CB8AC3E}">
        <p14:creationId xmlns:p14="http://schemas.microsoft.com/office/powerpoint/2010/main" val="17117336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6" name="Content Placeholder 2">
            <a:extLst>
              <a:ext uri="{FF2B5EF4-FFF2-40B4-BE49-F238E27FC236}">
                <a16:creationId xmlns:a16="http://schemas.microsoft.com/office/drawing/2014/main" id="{B7AC7810-A9C3-FFF3-F506-0BDD4CC05707}"/>
              </a:ext>
            </a:extLst>
          </p:cNvPr>
          <p:cNvSpPr>
            <a:spLocks noGrp="1"/>
          </p:cNvSpPr>
          <p:nvPr>
            <p:ph idx="1" hasCustomPrompt="1"/>
          </p:nvPr>
        </p:nvSpPr>
        <p:spPr>
          <a:xfrm>
            <a:off x="6515056" y="2007333"/>
            <a:ext cx="4613688" cy="2848036"/>
          </a:xfrm>
        </p:spPr>
        <p:txBody>
          <a:bodyPr anchor="ctr"/>
          <a:lstStyle>
            <a:lvl1pPr marL="457200" indent="-457200">
              <a:buClr>
                <a:schemeClr val="bg1">
                  <a:lumMod val="75000"/>
                </a:schemeClr>
              </a:buClr>
              <a:buFont typeface="+mj-lt"/>
              <a:buAutoNum type="arabicPeriod"/>
              <a:defRPr b="1" i="0">
                <a:latin typeface="General Sans Semibold" pitchFamily="2" charset="77"/>
              </a:defRPr>
            </a:lvl1pPr>
            <a:lvl2pPr marL="914400" indent="-457200">
              <a:buFont typeface="+mj-lt"/>
              <a:buAutoNum type="arabicPeriod"/>
              <a:defRPr/>
            </a:lvl2pPr>
            <a:lvl3pPr marL="1257300" indent="-3429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a:t>Title</a:t>
            </a:r>
          </a:p>
          <a:p>
            <a:pPr lvl="0"/>
            <a:r>
              <a:rPr lang="en-GB"/>
              <a:t>Title</a:t>
            </a:r>
          </a:p>
          <a:p>
            <a:pPr lvl="0"/>
            <a:r>
              <a:rPr lang="en-GB"/>
              <a:t>Title</a:t>
            </a:r>
          </a:p>
          <a:p>
            <a:pPr lvl="0"/>
            <a:r>
              <a:rPr lang="en-GB"/>
              <a:t>Title</a:t>
            </a:r>
          </a:p>
        </p:txBody>
      </p:sp>
      <p:pic>
        <p:nvPicPr>
          <p:cNvPr id="8" name="Graphic 7">
            <a:extLst>
              <a:ext uri="{FF2B5EF4-FFF2-40B4-BE49-F238E27FC236}">
                <a16:creationId xmlns:a16="http://schemas.microsoft.com/office/drawing/2014/main" id="{A8EEDCD1-0465-913E-17F8-661599A1C8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007332"/>
            <a:ext cx="4841024" cy="4850667"/>
          </a:xfrm>
          <a:prstGeom prst="rect">
            <a:avLst/>
          </a:prstGeom>
        </p:spPr>
      </p:pic>
      <p:sp>
        <p:nvSpPr>
          <p:cNvPr id="12" name="TextBox 11">
            <a:extLst>
              <a:ext uri="{FF2B5EF4-FFF2-40B4-BE49-F238E27FC236}">
                <a16:creationId xmlns:a16="http://schemas.microsoft.com/office/drawing/2014/main" id="{8E09C9F8-6767-6280-CFE2-C9285709AA2C}"/>
              </a:ext>
            </a:extLst>
          </p:cNvPr>
          <p:cNvSpPr txBox="1"/>
          <p:nvPr userDrawn="1"/>
        </p:nvSpPr>
        <p:spPr>
          <a:xfrm>
            <a:off x="6436034" y="834760"/>
            <a:ext cx="1391728" cy="341064"/>
          </a:xfrm>
          <a:prstGeom prst="rect">
            <a:avLst/>
          </a:prstGeom>
          <a:noFill/>
        </p:spPr>
        <p:txBody>
          <a:bodyPr wrap="square">
            <a:spAutoFit/>
          </a:bodyPr>
          <a:lstStyle/>
          <a:p>
            <a:r>
              <a:rPr lang="en-GB" sz="1600" b="0" i="0" err="1">
                <a:solidFill>
                  <a:srgbClr val="000000"/>
                </a:solidFill>
                <a:effectLst/>
                <a:latin typeface="General Sans" pitchFamily="2" charset="77"/>
              </a:rPr>
              <a:t>Inhoud</a:t>
            </a:r>
            <a:endParaRPr lang="en-GB" sz="1600" b="0" i="0">
              <a:solidFill>
                <a:srgbClr val="000000"/>
              </a:solidFill>
              <a:effectLst/>
              <a:latin typeface="General Sans" pitchFamily="2" charset="77"/>
            </a:endParaRPr>
          </a:p>
        </p:txBody>
      </p:sp>
      <p:pic>
        <p:nvPicPr>
          <p:cNvPr id="13" name="Graphic 12">
            <a:extLst>
              <a:ext uri="{FF2B5EF4-FFF2-40B4-BE49-F238E27FC236}">
                <a16:creationId xmlns:a16="http://schemas.microsoft.com/office/drawing/2014/main" id="{634EE18F-E8F1-0D7C-CAB3-F281D5E1B7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1850" y="713168"/>
            <a:ext cx="1713795" cy="584249"/>
          </a:xfrm>
          <a:prstGeom prst="rect">
            <a:avLst/>
          </a:prstGeom>
        </p:spPr>
      </p:pic>
    </p:spTree>
    <p:extLst>
      <p:ext uri="{BB962C8B-B14F-4D97-AF65-F5344CB8AC3E}">
        <p14:creationId xmlns:p14="http://schemas.microsoft.com/office/powerpoint/2010/main" val="8612452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622DACE-6DEA-D364-ACAE-6867D2E32A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51244" y="3917244"/>
            <a:ext cx="2940756" cy="2940756"/>
          </a:xfrm>
          <a:prstGeom prst="rect">
            <a:avLst/>
          </a:prstGeom>
        </p:spPr>
      </p:pic>
      <p:sp>
        <p:nvSpPr>
          <p:cNvPr id="2" name="Title 1">
            <a:extLst>
              <a:ext uri="{FF2B5EF4-FFF2-40B4-BE49-F238E27FC236}">
                <a16:creationId xmlns:a16="http://schemas.microsoft.com/office/drawing/2014/main" id="{62680DD2-4886-E720-1445-0BA6D303A476}"/>
              </a:ext>
            </a:extLst>
          </p:cNvPr>
          <p:cNvSpPr>
            <a:spLocks noGrp="1"/>
          </p:cNvSpPr>
          <p:nvPr>
            <p:ph type="title"/>
          </p:nvPr>
        </p:nvSpPr>
        <p:spPr/>
        <p:txBody>
          <a:bodyPr/>
          <a:lstStyle/>
          <a:p>
            <a:r>
              <a:rPr lang="nl-NL"/>
              <a:t>Klik om stijl te bewerken</a:t>
            </a:r>
            <a:endParaRPr lang="en-NL"/>
          </a:p>
        </p:txBody>
      </p:sp>
      <p:sp>
        <p:nvSpPr>
          <p:cNvPr id="3" name="Content Placeholder 2">
            <a:extLst>
              <a:ext uri="{FF2B5EF4-FFF2-40B4-BE49-F238E27FC236}">
                <a16:creationId xmlns:a16="http://schemas.microsoft.com/office/drawing/2014/main" id="{9EE2D504-9140-09D5-AB3F-E165EE890F38}"/>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6" name="Slide Number Placeholder 5">
            <a:extLst>
              <a:ext uri="{FF2B5EF4-FFF2-40B4-BE49-F238E27FC236}">
                <a16:creationId xmlns:a16="http://schemas.microsoft.com/office/drawing/2014/main" id="{9BF18D20-83E8-256D-4284-778B50BF4CC0}"/>
              </a:ext>
            </a:extLst>
          </p:cNvPr>
          <p:cNvSpPr>
            <a:spLocks noGrp="1"/>
          </p:cNvSpPr>
          <p:nvPr>
            <p:ph type="sldNum" sz="quarter" idx="12"/>
          </p:nvPr>
        </p:nvSpPr>
        <p:spPr>
          <a:xfrm>
            <a:off x="838200" y="5946775"/>
            <a:ext cx="2743200" cy="300899"/>
          </a:xfrm>
        </p:spPr>
        <p:txBody>
          <a:bodyPr anchor="t"/>
          <a:lstStyle/>
          <a:p>
            <a:fld id="{D1D5D013-E1B6-7A41-9F62-C7B49A54E7EF}" type="slidenum">
              <a:rPr lang="en-NL" smtClean="0"/>
              <a:t>‹nr.›</a:t>
            </a:fld>
            <a:endParaRPr lang="en-NL"/>
          </a:p>
        </p:txBody>
      </p:sp>
    </p:spTree>
    <p:extLst>
      <p:ext uri="{BB962C8B-B14F-4D97-AF65-F5344CB8AC3E}">
        <p14:creationId xmlns:p14="http://schemas.microsoft.com/office/powerpoint/2010/main" val="39399717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Image 50/50">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1A0547D-0B6F-2527-7EFC-B799FD9867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51244" y="3917244"/>
            <a:ext cx="2940756" cy="2940756"/>
          </a:xfrm>
          <a:prstGeom prst="rect">
            <a:avLst/>
          </a:prstGeom>
        </p:spPr>
      </p:pic>
      <p:sp>
        <p:nvSpPr>
          <p:cNvPr id="2" name="Title 1">
            <a:extLst>
              <a:ext uri="{FF2B5EF4-FFF2-40B4-BE49-F238E27FC236}">
                <a16:creationId xmlns:a16="http://schemas.microsoft.com/office/drawing/2014/main" id="{BFF4F09F-093D-8732-2229-86EDEDB8B905}"/>
              </a:ext>
            </a:extLst>
          </p:cNvPr>
          <p:cNvSpPr>
            <a:spLocks noGrp="1"/>
          </p:cNvSpPr>
          <p:nvPr>
            <p:ph type="title"/>
          </p:nvPr>
        </p:nvSpPr>
        <p:spPr>
          <a:xfrm>
            <a:off x="839788" y="771188"/>
            <a:ext cx="4944325" cy="2353339"/>
          </a:xfrm>
        </p:spPr>
        <p:txBody>
          <a:bodyPr anchor="b">
            <a:normAutofit/>
          </a:bodyPr>
          <a:lstStyle>
            <a:lvl1pPr>
              <a:defRPr sz="4000"/>
            </a:lvl1pPr>
          </a:lstStyle>
          <a:p>
            <a:r>
              <a:rPr lang="nl-NL"/>
              <a:t>Klik om stijl te bewerken</a:t>
            </a:r>
            <a:endParaRPr lang="en-NL"/>
          </a:p>
        </p:txBody>
      </p:sp>
      <p:sp>
        <p:nvSpPr>
          <p:cNvPr id="3" name="Picture Placeholder 2">
            <a:extLst>
              <a:ext uri="{FF2B5EF4-FFF2-40B4-BE49-F238E27FC236}">
                <a16:creationId xmlns:a16="http://schemas.microsoft.com/office/drawing/2014/main" id="{4E8E4099-0694-C524-03CE-0656BCE9B6E4}"/>
              </a:ext>
            </a:extLst>
          </p:cNvPr>
          <p:cNvSpPr>
            <a:spLocks noGrp="1"/>
          </p:cNvSpPr>
          <p:nvPr>
            <p:ph type="pic" idx="1" hasCustomPrompt="1"/>
          </p:nvPr>
        </p:nvSpPr>
        <p:spPr>
          <a:xfrm>
            <a:off x="6407888" y="765544"/>
            <a:ext cx="5018569" cy="5330455"/>
          </a:xfrm>
          <a:prstGeom prst="roundRect">
            <a:avLst>
              <a:gd name="adj" fmla="val 5791"/>
            </a:avLst>
          </a:prstGeom>
          <a:solidFill>
            <a:srgbClr val="F4D9DC"/>
          </a:solidFill>
          <a:ln>
            <a:noFill/>
          </a:ln>
        </p:spPr>
        <p:txBody>
          <a:bodyPr anchor="ctr">
            <a:normAutofit/>
          </a:bodyPr>
          <a:lstStyle>
            <a:lvl1pPr marL="0" indent="0" algn="ctr">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NL"/>
              <a:t>Add picture</a:t>
            </a:r>
          </a:p>
        </p:txBody>
      </p:sp>
      <p:sp>
        <p:nvSpPr>
          <p:cNvPr id="4" name="Text Placeholder 3">
            <a:extLst>
              <a:ext uri="{FF2B5EF4-FFF2-40B4-BE49-F238E27FC236}">
                <a16:creationId xmlns:a16="http://schemas.microsoft.com/office/drawing/2014/main" id="{C1BFC160-5DE0-490E-BACC-6E2FCAF4E496}"/>
              </a:ext>
            </a:extLst>
          </p:cNvPr>
          <p:cNvSpPr>
            <a:spLocks noGrp="1"/>
          </p:cNvSpPr>
          <p:nvPr>
            <p:ph type="body" sz="half" idx="2"/>
          </p:nvPr>
        </p:nvSpPr>
        <p:spPr>
          <a:xfrm>
            <a:off x="839788" y="3366977"/>
            <a:ext cx="4944325" cy="2444862"/>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Slide Number Placeholder 5">
            <a:extLst>
              <a:ext uri="{FF2B5EF4-FFF2-40B4-BE49-F238E27FC236}">
                <a16:creationId xmlns:a16="http://schemas.microsoft.com/office/drawing/2014/main" id="{2BA792B6-A9BD-56F5-51E3-6062242C73D6}"/>
              </a:ext>
            </a:extLst>
          </p:cNvPr>
          <p:cNvSpPr>
            <a:spLocks noGrp="1"/>
          </p:cNvSpPr>
          <p:nvPr>
            <p:ph type="sldNum" sz="quarter" idx="12"/>
          </p:nvPr>
        </p:nvSpPr>
        <p:spPr>
          <a:xfrm>
            <a:off x="838200" y="5946775"/>
            <a:ext cx="2743200" cy="300899"/>
          </a:xfrm>
        </p:spPr>
        <p:txBody>
          <a:bodyPr anchor="t"/>
          <a:lstStyle/>
          <a:p>
            <a:fld id="{D1D5D013-E1B6-7A41-9F62-C7B49A54E7EF}" type="slidenum">
              <a:rPr lang="en-NL" smtClean="0"/>
              <a:t>‹nr.›</a:t>
            </a:fld>
            <a:endParaRPr lang="en-NL"/>
          </a:p>
        </p:txBody>
      </p:sp>
    </p:spTree>
    <p:extLst>
      <p:ext uri="{BB962C8B-B14F-4D97-AF65-F5344CB8AC3E}">
        <p14:creationId xmlns:p14="http://schemas.microsoft.com/office/powerpoint/2010/main" val="3526000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Text 50/50">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FB6C9DFA-51F2-9A14-4371-2BC452EA8D59}"/>
              </a:ext>
            </a:extLst>
          </p:cNvPr>
          <p:cNvSpPr>
            <a:spLocks noGrp="1"/>
          </p:cNvSpPr>
          <p:nvPr>
            <p:ph type="pic" idx="13" hasCustomPrompt="1"/>
          </p:nvPr>
        </p:nvSpPr>
        <p:spPr>
          <a:xfrm>
            <a:off x="839788" y="712382"/>
            <a:ext cx="5018569" cy="5330455"/>
          </a:xfrm>
          <a:prstGeom prst="roundRect">
            <a:avLst>
              <a:gd name="adj" fmla="val 5791"/>
            </a:avLst>
          </a:prstGeom>
          <a:solidFill>
            <a:srgbClr val="F4D9DC"/>
          </a:solidFill>
          <a:ln>
            <a:noFill/>
          </a:ln>
        </p:spPr>
        <p:txBody>
          <a:bodyPr anchor="ctr">
            <a:normAutofit/>
          </a:bodyPr>
          <a:lstStyle>
            <a:lvl1pPr marL="0" indent="0" algn="ctr">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NL"/>
              <a:t>Add picture</a:t>
            </a:r>
          </a:p>
        </p:txBody>
      </p:sp>
      <p:sp>
        <p:nvSpPr>
          <p:cNvPr id="2" name="Title 1">
            <a:extLst>
              <a:ext uri="{FF2B5EF4-FFF2-40B4-BE49-F238E27FC236}">
                <a16:creationId xmlns:a16="http://schemas.microsoft.com/office/drawing/2014/main" id="{BFF4F09F-093D-8732-2229-86EDEDB8B905}"/>
              </a:ext>
            </a:extLst>
          </p:cNvPr>
          <p:cNvSpPr>
            <a:spLocks noGrp="1"/>
          </p:cNvSpPr>
          <p:nvPr>
            <p:ph type="title"/>
          </p:nvPr>
        </p:nvSpPr>
        <p:spPr>
          <a:xfrm>
            <a:off x="6407888" y="712382"/>
            <a:ext cx="4944325" cy="2406501"/>
          </a:xfrm>
        </p:spPr>
        <p:txBody>
          <a:bodyPr anchor="b">
            <a:normAutofit/>
          </a:bodyPr>
          <a:lstStyle>
            <a:lvl1pPr>
              <a:defRPr sz="4000"/>
            </a:lvl1pPr>
          </a:lstStyle>
          <a:p>
            <a:r>
              <a:rPr lang="nl-NL"/>
              <a:t>Klik om stijl te bewerken</a:t>
            </a:r>
            <a:endParaRPr lang="en-NL"/>
          </a:p>
        </p:txBody>
      </p:sp>
      <p:sp>
        <p:nvSpPr>
          <p:cNvPr id="4" name="Text Placeholder 3">
            <a:extLst>
              <a:ext uri="{FF2B5EF4-FFF2-40B4-BE49-F238E27FC236}">
                <a16:creationId xmlns:a16="http://schemas.microsoft.com/office/drawing/2014/main" id="{C1BFC160-5DE0-490E-BACC-6E2FCAF4E496}"/>
              </a:ext>
            </a:extLst>
          </p:cNvPr>
          <p:cNvSpPr>
            <a:spLocks noGrp="1"/>
          </p:cNvSpPr>
          <p:nvPr>
            <p:ph type="body" sz="half" idx="2"/>
          </p:nvPr>
        </p:nvSpPr>
        <p:spPr>
          <a:xfrm>
            <a:off x="6407888" y="3366976"/>
            <a:ext cx="4944325" cy="2502011"/>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pic>
        <p:nvPicPr>
          <p:cNvPr id="3" name="Graphic 2">
            <a:extLst>
              <a:ext uri="{FF2B5EF4-FFF2-40B4-BE49-F238E27FC236}">
                <a16:creationId xmlns:a16="http://schemas.microsoft.com/office/drawing/2014/main" id="{1D0EA3CB-F789-3603-A2DF-7548C45E07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51244" y="3917244"/>
            <a:ext cx="2940756" cy="2940756"/>
          </a:xfrm>
          <a:prstGeom prst="rect">
            <a:avLst/>
          </a:prstGeom>
        </p:spPr>
      </p:pic>
    </p:spTree>
    <p:extLst>
      <p:ext uri="{BB962C8B-B14F-4D97-AF65-F5344CB8AC3E}">
        <p14:creationId xmlns:p14="http://schemas.microsoft.com/office/powerpoint/2010/main" val="38109677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Image 20/80">
    <p:bg>
      <p:bgPr>
        <a:solidFill>
          <a:srgbClr val="3D68EC"/>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BF18D20-83E8-256D-4284-778B50BF4CC0}"/>
              </a:ext>
            </a:extLst>
          </p:cNvPr>
          <p:cNvSpPr>
            <a:spLocks noGrp="1"/>
          </p:cNvSpPr>
          <p:nvPr>
            <p:ph type="sldNum" sz="quarter" idx="12"/>
          </p:nvPr>
        </p:nvSpPr>
        <p:spPr>
          <a:xfrm>
            <a:off x="838200" y="5946775"/>
            <a:ext cx="2743200" cy="300899"/>
          </a:xfrm>
        </p:spPr>
        <p:txBody>
          <a:bodyPr anchor="t"/>
          <a:lstStyle>
            <a:lvl1pPr>
              <a:defRPr>
                <a:solidFill>
                  <a:schemeClr val="bg1"/>
                </a:solidFill>
              </a:defRPr>
            </a:lvl1pPr>
          </a:lstStyle>
          <a:p>
            <a:fld id="{D1D5D013-E1B6-7A41-9F62-C7B49A54E7EF}" type="slidenum">
              <a:rPr lang="en-NL" smtClean="0"/>
              <a:pPr/>
              <a:t>‹nr.›</a:t>
            </a:fld>
            <a:endParaRPr lang="en-NL"/>
          </a:p>
        </p:txBody>
      </p:sp>
      <p:sp>
        <p:nvSpPr>
          <p:cNvPr id="13" name="Picture Placeholder 2">
            <a:extLst>
              <a:ext uri="{FF2B5EF4-FFF2-40B4-BE49-F238E27FC236}">
                <a16:creationId xmlns:a16="http://schemas.microsoft.com/office/drawing/2014/main" id="{5A946707-9F36-2CA7-BA77-E730397F0AAA}"/>
              </a:ext>
            </a:extLst>
          </p:cNvPr>
          <p:cNvSpPr>
            <a:spLocks noGrp="1"/>
          </p:cNvSpPr>
          <p:nvPr>
            <p:ph type="pic" idx="14" hasCustomPrompt="1"/>
          </p:nvPr>
        </p:nvSpPr>
        <p:spPr>
          <a:xfrm>
            <a:off x="4522381" y="-6538"/>
            <a:ext cx="7669619" cy="6864537"/>
          </a:xfrm>
          <a:prstGeom prst="rect">
            <a:avLst/>
          </a:prstGeom>
          <a:solidFill>
            <a:srgbClr val="F4D9DC"/>
          </a:solidFill>
          <a:ln>
            <a:noFill/>
          </a:ln>
        </p:spPr>
        <p:txBody>
          <a:bodyPr anchor="ctr">
            <a:normAutofit/>
          </a:bodyPr>
          <a:lstStyle>
            <a:lvl1pPr marL="0" indent="0" algn="ctr">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NL"/>
              <a:t>Add picture</a:t>
            </a:r>
          </a:p>
        </p:txBody>
      </p:sp>
      <p:sp>
        <p:nvSpPr>
          <p:cNvPr id="5" name="Title 1">
            <a:extLst>
              <a:ext uri="{FF2B5EF4-FFF2-40B4-BE49-F238E27FC236}">
                <a16:creationId xmlns:a16="http://schemas.microsoft.com/office/drawing/2014/main" id="{0DB1CFD6-2196-33D6-00ED-DCEC77933190}"/>
              </a:ext>
            </a:extLst>
          </p:cNvPr>
          <p:cNvSpPr>
            <a:spLocks noGrp="1"/>
          </p:cNvSpPr>
          <p:nvPr>
            <p:ph type="title"/>
          </p:nvPr>
        </p:nvSpPr>
        <p:spPr>
          <a:xfrm>
            <a:off x="838200" y="660400"/>
            <a:ext cx="3097823" cy="1030288"/>
          </a:xfrm>
        </p:spPr>
        <p:txBody>
          <a:bodyPr>
            <a:noAutofit/>
          </a:bodyPr>
          <a:lstStyle>
            <a:lvl1pPr>
              <a:defRPr sz="3200">
                <a:solidFill>
                  <a:schemeClr val="bg1"/>
                </a:solidFill>
              </a:defRPr>
            </a:lvl1pPr>
          </a:lstStyle>
          <a:p>
            <a:r>
              <a:rPr lang="nl-NL"/>
              <a:t>Klik om stijl te bewerken</a:t>
            </a:r>
            <a:endParaRPr lang="en-NL"/>
          </a:p>
        </p:txBody>
      </p:sp>
      <p:sp>
        <p:nvSpPr>
          <p:cNvPr id="15" name="Content Placeholder 2">
            <a:extLst>
              <a:ext uri="{FF2B5EF4-FFF2-40B4-BE49-F238E27FC236}">
                <a16:creationId xmlns:a16="http://schemas.microsoft.com/office/drawing/2014/main" id="{BACCB477-2523-A398-9290-FA6CEC49D833}"/>
              </a:ext>
            </a:extLst>
          </p:cNvPr>
          <p:cNvSpPr>
            <a:spLocks noGrp="1"/>
          </p:cNvSpPr>
          <p:nvPr>
            <p:ph idx="1"/>
          </p:nvPr>
        </p:nvSpPr>
        <p:spPr>
          <a:xfrm>
            <a:off x="838200" y="1825625"/>
            <a:ext cx="3097823" cy="398621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4" name="Graphic 3">
            <a:extLst>
              <a:ext uri="{FF2B5EF4-FFF2-40B4-BE49-F238E27FC236}">
                <a16:creationId xmlns:a16="http://schemas.microsoft.com/office/drawing/2014/main" id="{E2535B7F-1228-42E2-4AF7-27CFB5A27F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81625" y="3917243"/>
            <a:ext cx="2940756" cy="2940756"/>
          </a:xfrm>
          <a:prstGeom prst="rect">
            <a:avLst/>
          </a:prstGeom>
        </p:spPr>
      </p:pic>
    </p:spTree>
    <p:extLst>
      <p:ext uri="{BB962C8B-B14F-4D97-AF65-F5344CB8AC3E}">
        <p14:creationId xmlns:p14="http://schemas.microsoft.com/office/powerpoint/2010/main" val="19785872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attern">
    <p:spTree>
      <p:nvGrpSpPr>
        <p:cNvPr id="1" name=""/>
        <p:cNvGrpSpPr/>
        <p:nvPr/>
      </p:nvGrpSpPr>
      <p:grpSpPr>
        <a:xfrm>
          <a:off x="0" y="0"/>
          <a:ext cx="0" cy="0"/>
          <a:chOff x="0" y="0"/>
          <a:chExt cx="0" cy="0"/>
        </a:xfrm>
      </p:grpSpPr>
      <p:pic>
        <p:nvPicPr>
          <p:cNvPr id="18" name="Picture 17" descr="Shape&#10;&#10;Description automatically generated">
            <a:extLst>
              <a:ext uri="{FF2B5EF4-FFF2-40B4-BE49-F238E27FC236}">
                <a16:creationId xmlns:a16="http://schemas.microsoft.com/office/drawing/2014/main" id="{D4F250ED-5524-7457-B4FA-050D5CA8FAD5}"/>
              </a:ext>
            </a:extLst>
          </p:cNvPr>
          <p:cNvPicPr>
            <a:picLocks noChangeAspect="1"/>
          </p:cNvPicPr>
          <p:nvPr userDrawn="1"/>
        </p:nvPicPr>
        <p:blipFill>
          <a:blip r:embed="rId2"/>
          <a:stretch>
            <a:fillRect/>
          </a:stretch>
        </p:blipFill>
        <p:spPr>
          <a:xfrm>
            <a:off x="-11502" y="-11503"/>
            <a:ext cx="12203502" cy="6875211"/>
          </a:xfrm>
          <a:prstGeom prst="rect">
            <a:avLst/>
          </a:prstGeom>
        </p:spPr>
      </p:pic>
    </p:spTree>
    <p:extLst>
      <p:ext uri="{BB962C8B-B14F-4D97-AF65-F5344CB8AC3E}">
        <p14:creationId xmlns:p14="http://schemas.microsoft.com/office/powerpoint/2010/main" val="2258635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71AA2195-3BB3-6E88-1D7C-DAFD5067176E}"/>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rechtsonder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pic>
        <p:nvPicPr>
          <p:cNvPr id="8" name="Logo">
            <a:extLst>
              <a:ext uri="{FF2B5EF4-FFF2-40B4-BE49-F238E27FC236}">
                <a16:creationId xmlns:a16="http://schemas.microsoft.com/office/drawing/2014/main" id="{AC3AD2EE-DF8A-7E2B-4D7D-4320319B00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0000" y="510292"/>
            <a:ext cx="1728000" cy="589680"/>
          </a:xfrm>
          <a:prstGeom prst="rect">
            <a:avLst/>
          </a:prstGeom>
        </p:spPr>
      </p:pic>
      <p:pic>
        <p:nvPicPr>
          <p:cNvPr id="6" name="Graphic 5">
            <a:extLst>
              <a:ext uri="{FF2B5EF4-FFF2-40B4-BE49-F238E27FC236}">
                <a16:creationId xmlns:a16="http://schemas.microsoft.com/office/drawing/2014/main" id="{2B4CE1D8-3338-C7E7-FAD4-E460C41C03D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36017" y="4902017"/>
            <a:ext cx="1955983" cy="1955983"/>
          </a:xfrm>
          <a:prstGeom prst="rect">
            <a:avLst/>
          </a:prstGeom>
        </p:spPr>
      </p:pic>
      <p:sp>
        <p:nvSpPr>
          <p:cNvPr id="2" name="Title 1">
            <a:extLst>
              <a:ext uri="{FF2B5EF4-FFF2-40B4-BE49-F238E27FC236}">
                <a16:creationId xmlns:a16="http://schemas.microsoft.com/office/drawing/2014/main" id="{74CEC27C-C3E7-A662-B74E-0BBDDF138EDB}"/>
              </a:ext>
            </a:extLst>
          </p:cNvPr>
          <p:cNvSpPr>
            <a:spLocks noGrp="1"/>
          </p:cNvSpPr>
          <p:nvPr>
            <p:ph type="ctrTitle" hasCustomPrompt="1"/>
          </p:nvPr>
        </p:nvSpPr>
        <p:spPr>
          <a:xfrm>
            <a:off x="900000" y="1433623"/>
            <a:ext cx="8144775" cy="2758635"/>
          </a:xfrm>
          <a:prstGeom prst="rect">
            <a:avLst/>
          </a:prstGeom>
        </p:spPr>
        <p:txBody>
          <a:bodyPr anchor="b">
            <a:normAutofit/>
          </a:bodyPr>
          <a:lstStyle>
            <a:lvl1pPr algn="l">
              <a:defRPr sz="6600">
                <a:solidFill>
                  <a:schemeClr val="tx2"/>
                </a:solidFill>
              </a:defRPr>
            </a:lvl1pPr>
          </a:lstStyle>
          <a:p>
            <a:r>
              <a:rPr lang="en-GB"/>
              <a:t>[</a:t>
            </a:r>
            <a:r>
              <a:rPr lang="en-GB" err="1"/>
              <a:t>titel</a:t>
            </a:r>
            <a:r>
              <a:rPr lang="en-GB"/>
              <a:t>]</a:t>
            </a:r>
            <a:endParaRPr lang="en-NL"/>
          </a:p>
        </p:txBody>
      </p:sp>
      <p:sp>
        <p:nvSpPr>
          <p:cNvPr id="3" name="Ondertitel 2">
            <a:extLst>
              <a:ext uri="{FF2B5EF4-FFF2-40B4-BE49-F238E27FC236}">
                <a16:creationId xmlns:a16="http://schemas.microsoft.com/office/drawing/2014/main" id="{4D7293B7-4B2E-195A-030B-217A2D1FCB5F}"/>
              </a:ext>
            </a:extLst>
          </p:cNvPr>
          <p:cNvSpPr>
            <a:spLocks noGrp="1"/>
          </p:cNvSpPr>
          <p:nvPr>
            <p:ph type="subTitle" idx="1" hasCustomPrompt="1"/>
          </p:nvPr>
        </p:nvSpPr>
        <p:spPr>
          <a:xfrm>
            <a:off x="950353" y="5502779"/>
            <a:ext cx="8144775" cy="584250"/>
          </a:xfrm>
        </p:spPr>
        <p:txBody>
          <a:bodyPr>
            <a:normAutofit/>
          </a:bodyPr>
          <a:lstStyle>
            <a:lvl1pPr marL="0" indent="0" algn="l">
              <a:buNone/>
              <a:defRPr sz="1800">
                <a:latin typeface="Cooper Lt BT" panose="0208050304030B0204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[naam]</a:t>
            </a:r>
          </a:p>
        </p:txBody>
      </p:sp>
      <p:sp>
        <p:nvSpPr>
          <p:cNvPr id="4" name="Tijdelijke aanduiding voor tekst 12">
            <a:extLst>
              <a:ext uri="{FF2B5EF4-FFF2-40B4-BE49-F238E27FC236}">
                <a16:creationId xmlns:a16="http://schemas.microsoft.com/office/drawing/2014/main" id="{94A98B35-375B-1819-CE2A-8C2C445F810F}"/>
              </a:ext>
            </a:extLst>
          </p:cNvPr>
          <p:cNvSpPr>
            <a:spLocks noGrp="1"/>
          </p:cNvSpPr>
          <p:nvPr>
            <p:ph type="body" sz="quarter" idx="10" hasCustomPrompt="1"/>
          </p:nvPr>
        </p:nvSpPr>
        <p:spPr>
          <a:xfrm>
            <a:off x="940306" y="4330545"/>
            <a:ext cx="8104470" cy="584200"/>
          </a:xfrm>
        </p:spPr>
        <p:txBody>
          <a:bodyPr/>
          <a:lstStyle>
            <a:lvl1pPr marL="0" indent="0">
              <a:buNone/>
              <a:defRPr>
                <a:solidFill>
                  <a:schemeClr val="tx2"/>
                </a:solidFill>
              </a:defRPr>
            </a:lvl1pPr>
          </a:lstStyle>
          <a:p>
            <a:pPr lvl="0"/>
            <a:r>
              <a:rPr lang="nl-NL"/>
              <a:t>[ondertitel]</a:t>
            </a:r>
          </a:p>
        </p:txBody>
      </p:sp>
      <p:sp>
        <p:nvSpPr>
          <p:cNvPr id="12" name="Tijdelijke aanduiding voor tekst 15">
            <a:extLst>
              <a:ext uri="{FF2B5EF4-FFF2-40B4-BE49-F238E27FC236}">
                <a16:creationId xmlns:a16="http://schemas.microsoft.com/office/drawing/2014/main" id="{839DC652-DEDD-7AEA-1CDB-EEE04E55D1DD}"/>
              </a:ext>
            </a:extLst>
          </p:cNvPr>
          <p:cNvSpPr>
            <a:spLocks noGrp="1"/>
          </p:cNvSpPr>
          <p:nvPr>
            <p:ph type="body" sz="quarter" idx="11" hasCustomPrompt="1"/>
          </p:nvPr>
        </p:nvSpPr>
        <p:spPr>
          <a:xfrm>
            <a:off x="950353" y="5965872"/>
            <a:ext cx="2221843" cy="584250"/>
          </a:xfrm>
        </p:spPr>
        <p:txBody>
          <a:bodyPr>
            <a:normAutofit/>
          </a:bodyPr>
          <a:lstStyle>
            <a:lvl1pPr marL="0" indent="0">
              <a:buNone/>
              <a:defRPr sz="1800">
                <a:latin typeface="Cooper Lt BT" panose="0208050304030B020404" pitchFamily="18" charset="0"/>
              </a:defRPr>
            </a:lvl1pPr>
          </a:lstStyle>
          <a:p>
            <a:pPr lvl="0"/>
            <a:r>
              <a:rPr lang="nl-NL"/>
              <a:t>[datum]</a:t>
            </a:r>
          </a:p>
        </p:txBody>
      </p:sp>
    </p:spTree>
    <p:extLst>
      <p:ext uri="{BB962C8B-B14F-4D97-AF65-F5344CB8AC3E}">
        <p14:creationId xmlns:p14="http://schemas.microsoft.com/office/powerpoint/2010/main" val="2765403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nhoud">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11387784-1A9C-8D8F-8557-96F929ED8E23}"/>
              </a:ext>
            </a:extLst>
          </p:cNvPr>
          <p:cNvSpPr>
            <a:spLocks noGrp="1"/>
          </p:cNvSpPr>
          <p:nvPr>
            <p:ph type="body" sz="quarter" idx="13"/>
          </p:nvPr>
        </p:nvSpPr>
        <p:spPr>
          <a:xfrm>
            <a:off x="5582992" y="2006598"/>
            <a:ext cx="5545383" cy="4287600"/>
          </a:xfrm>
        </p:spPr>
        <p:txBody>
          <a:bodyPr>
            <a:normAutofit/>
          </a:bodyPr>
          <a:lstStyle>
            <a:lvl1pPr marL="457200" indent="-457200">
              <a:buClr>
                <a:schemeClr val="bg1">
                  <a:lumMod val="75000"/>
                </a:schemeClr>
              </a:buClr>
              <a:buFont typeface="+mj-lt"/>
              <a:buAutoNum type="arabicPeriod"/>
              <a:defRPr sz="2400">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nl-NL"/>
              <a:t>Klikken om de tekststijl van het model te bewerken</a:t>
            </a:r>
          </a:p>
        </p:txBody>
      </p:sp>
      <p:sp>
        <p:nvSpPr>
          <p:cNvPr id="11" name="Titel 10">
            <a:extLst>
              <a:ext uri="{FF2B5EF4-FFF2-40B4-BE49-F238E27FC236}">
                <a16:creationId xmlns:a16="http://schemas.microsoft.com/office/drawing/2014/main" id="{3952F1FC-3600-16B7-1FD2-E805D6E198EE}"/>
              </a:ext>
            </a:extLst>
          </p:cNvPr>
          <p:cNvSpPr>
            <a:spLocks noGrp="1"/>
          </p:cNvSpPr>
          <p:nvPr>
            <p:ph type="title"/>
          </p:nvPr>
        </p:nvSpPr>
        <p:spPr>
          <a:xfrm>
            <a:off x="5582991" y="901700"/>
            <a:ext cx="5545383" cy="1107996"/>
          </a:xfrm>
        </p:spPr>
        <p:txBody>
          <a:bodyPr wrap="square">
            <a:spAutoFit/>
          </a:bodyPr>
          <a:lstStyle/>
          <a:p>
            <a:r>
              <a:rPr lang="nl-NL"/>
              <a:t>Klik om stijl te bewerken</a:t>
            </a:r>
          </a:p>
        </p:txBody>
      </p:sp>
      <p:pic>
        <p:nvPicPr>
          <p:cNvPr id="7" name="Graphic 6">
            <a:extLst>
              <a:ext uri="{FF2B5EF4-FFF2-40B4-BE49-F238E27FC236}">
                <a16:creationId xmlns:a16="http://schemas.microsoft.com/office/drawing/2014/main" id="{99E3B6CB-0BA3-C57E-345C-4DB984E318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2137894"/>
            <a:ext cx="4720107" cy="4720107"/>
          </a:xfrm>
          <a:prstGeom prst="rect">
            <a:avLst/>
          </a:prstGeom>
        </p:spPr>
      </p:pic>
      <p:pic>
        <p:nvPicPr>
          <p:cNvPr id="8" name="Logo">
            <a:extLst>
              <a:ext uri="{FF2B5EF4-FFF2-40B4-BE49-F238E27FC236}">
                <a16:creationId xmlns:a16="http://schemas.microsoft.com/office/drawing/2014/main" id="{2538871D-F3B2-CE5A-292A-2737A84136D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000" y="510292"/>
            <a:ext cx="1728000" cy="589680"/>
          </a:xfrm>
          <a:prstGeom prst="rect">
            <a:avLst/>
          </a:prstGeom>
        </p:spPr>
      </p:pic>
    </p:spTree>
    <p:extLst>
      <p:ext uri="{BB962C8B-B14F-4D97-AF65-F5344CB8AC3E}">
        <p14:creationId xmlns:p14="http://schemas.microsoft.com/office/powerpoint/2010/main" val="861245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F38214CE-2914-AABC-1FC7-658B39A367D7}"/>
              </a:ext>
            </a:extLst>
          </p:cNvPr>
          <p:cNvSpPr>
            <a:spLocks noGrp="1"/>
          </p:cNvSpPr>
          <p:nvPr>
            <p:ph type="sldNum" sz="quarter" idx="10"/>
          </p:nvPr>
        </p:nvSpPr>
        <p:spPr/>
        <p:txBody>
          <a:bodyPr/>
          <a:lstStyle/>
          <a:p>
            <a:fld id="{51C5D536-50B7-4CE6-B44E-3B56F0A7BD1A}" type="slidenum">
              <a:rPr lang="nl-NL" smtClean="0"/>
              <a:pPr/>
              <a:t>‹nr.›</a:t>
            </a:fld>
            <a:endParaRPr lang="nl-NL"/>
          </a:p>
        </p:txBody>
      </p:sp>
      <p:sp>
        <p:nvSpPr>
          <p:cNvPr id="9" name="Tijdelijke aanduiding voor tekst 8">
            <a:extLst>
              <a:ext uri="{FF2B5EF4-FFF2-40B4-BE49-F238E27FC236}">
                <a16:creationId xmlns:a16="http://schemas.microsoft.com/office/drawing/2014/main" id="{D71F4C19-905F-16CB-DFC1-EC5145A739E8}"/>
              </a:ext>
            </a:extLst>
          </p:cNvPr>
          <p:cNvSpPr>
            <a:spLocks noGrp="1"/>
          </p:cNvSpPr>
          <p:nvPr>
            <p:ph type="body" sz="quarter" idx="11"/>
          </p:nvPr>
        </p:nvSpPr>
        <p:spPr>
          <a:xfrm>
            <a:off x="900113" y="1809750"/>
            <a:ext cx="9540000" cy="42876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ekstvak 1">
            <a:extLst>
              <a:ext uri="{FF2B5EF4-FFF2-40B4-BE49-F238E27FC236}">
                <a16:creationId xmlns:a16="http://schemas.microsoft.com/office/drawing/2014/main" id="{34FBDCF1-73B5-BA2F-CF21-7095B4245FF2}"/>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rechtsonder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6" name="Titel 5">
            <a:extLst>
              <a:ext uri="{FF2B5EF4-FFF2-40B4-BE49-F238E27FC236}">
                <a16:creationId xmlns:a16="http://schemas.microsoft.com/office/drawing/2014/main" id="{9EDC4490-254F-A3CD-E1E5-8C4FCC5117B1}"/>
              </a:ext>
            </a:extLst>
          </p:cNvPr>
          <p:cNvSpPr>
            <a:spLocks noGrp="1"/>
          </p:cNvSpPr>
          <p:nvPr>
            <p:ph type="title"/>
          </p:nvPr>
        </p:nvSpPr>
        <p:spPr/>
        <p:txBody>
          <a:bodyPr/>
          <a:lstStyle/>
          <a:p>
            <a:r>
              <a:rPr lang="nl-NL"/>
              <a:t>Klik om stijl te bewerken</a:t>
            </a:r>
          </a:p>
        </p:txBody>
      </p:sp>
      <p:pic>
        <p:nvPicPr>
          <p:cNvPr id="4" name="Graphic 3">
            <a:extLst>
              <a:ext uri="{FF2B5EF4-FFF2-40B4-BE49-F238E27FC236}">
                <a16:creationId xmlns:a16="http://schemas.microsoft.com/office/drawing/2014/main" id="{59729F6B-8412-AC4C-F2A6-CB7A01359F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5481" y="4781481"/>
            <a:ext cx="2076519" cy="2076519"/>
          </a:xfrm>
          <a:prstGeom prst="rect">
            <a:avLst/>
          </a:prstGeom>
        </p:spPr>
      </p:pic>
    </p:spTree>
    <p:extLst>
      <p:ext uri="{BB962C8B-B14F-4D97-AF65-F5344CB8AC3E}">
        <p14:creationId xmlns:p14="http://schemas.microsoft.com/office/powerpoint/2010/main" val="3939971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klein - 2 koloms">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F38214CE-2914-AABC-1FC7-658B39A367D7}"/>
              </a:ext>
            </a:extLst>
          </p:cNvPr>
          <p:cNvSpPr>
            <a:spLocks noGrp="1"/>
          </p:cNvSpPr>
          <p:nvPr>
            <p:ph type="sldNum" sz="quarter" idx="10"/>
          </p:nvPr>
        </p:nvSpPr>
        <p:spPr/>
        <p:txBody>
          <a:bodyPr/>
          <a:lstStyle/>
          <a:p>
            <a:fld id="{51C5D536-50B7-4CE6-B44E-3B56F0A7BD1A}" type="slidenum">
              <a:rPr lang="nl-NL" smtClean="0"/>
              <a:pPr/>
              <a:t>‹nr.›</a:t>
            </a:fld>
            <a:endParaRPr lang="nl-NL"/>
          </a:p>
        </p:txBody>
      </p:sp>
      <p:sp>
        <p:nvSpPr>
          <p:cNvPr id="9" name="Tijdelijke aanduiding voor tekst 8">
            <a:extLst>
              <a:ext uri="{FF2B5EF4-FFF2-40B4-BE49-F238E27FC236}">
                <a16:creationId xmlns:a16="http://schemas.microsoft.com/office/drawing/2014/main" id="{D71F4C19-905F-16CB-DFC1-EC5145A739E8}"/>
              </a:ext>
            </a:extLst>
          </p:cNvPr>
          <p:cNvSpPr>
            <a:spLocks noGrp="1"/>
          </p:cNvSpPr>
          <p:nvPr>
            <p:ph type="body" sz="quarter" idx="11"/>
          </p:nvPr>
        </p:nvSpPr>
        <p:spPr>
          <a:xfrm>
            <a:off x="900113" y="1626599"/>
            <a:ext cx="9540000" cy="4287600"/>
          </a:xfrm>
        </p:spPr>
        <p:txBody>
          <a:bodyPr numCol="2" spcCol="468000">
            <a:normAutofit/>
          </a:bodyPr>
          <a:lstStyle>
            <a:lvl1pPr marL="0" indent="0">
              <a:lnSpc>
                <a:spcPct val="112000"/>
              </a:lnSpc>
              <a:spcBef>
                <a:spcPts val="0"/>
              </a:spcBef>
              <a:buNone/>
              <a:defRPr sz="1200"/>
            </a:lvl1pPr>
            <a:lvl2pPr>
              <a:lnSpc>
                <a:spcPct val="112000"/>
              </a:lnSpc>
              <a:spcBef>
                <a:spcPts val="0"/>
              </a:spcBef>
              <a:defRPr sz="1200"/>
            </a:lvl2pPr>
            <a:lvl3pPr>
              <a:lnSpc>
                <a:spcPct val="112000"/>
              </a:lnSpc>
              <a:spcBef>
                <a:spcPts val="0"/>
              </a:spcBef>
              <a:defRPr sz="1200"/>
            </a:lvl3pPr>
            <a:lvl4pPr>
              <a:lnSpc>
                <a:spcPct val="112000"/>
              </a:lnSpc>
              <a:spcBef>
                <a:spcPts val="0"/>
              </a:spcBef>
              <a:defRPr sz="1200"/>
            </a:lvl4pPr>
            <a:lvl5pPr>
              <a:lnSpc>
                <a:spcPct val="112000"/>
              </a:lnSpc>
              <a:spcBef>
                <a:spcPts val="0"/>
              </a:spcBef>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ekstvak 1">
            <a:extLst>
              <a:ext uri="{FF2B5EF4-FFF2-40B4-BE49-F238E27FC236}">
                <a16:creationId xmlns:a16="http://schemas.microsoft.com/office/drawing/2014/main" id="{34FBDCF1-73B5-BA2F-CF21-7095B4245FF2}"/>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rechtsonder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10" name="Titel 9">
            <a:extLst>
              <a:ext uri="{FF2B5EF4-FFF2-40B4-BE49-F238E27FC236}">
                <a16:creationId xmlns:a16="http://schemas.microsoft.com/office/drawing/2014/main" id="{D02CE955-AB00-7AE7-3A79-53D1BB30376A}"/>
              </a:ext>
            </a:extLst>
          </p:cNvPr>
          <p:cNvSpPr>
            <a:spLocks noGrp="1"/>
          </p:cNvSpPr>
          <p:nvPr>
            <p:ph type="title"/>
          </p:nvPr>
        </p:nvSpPr>
        <p:spPr/>
        <p:txBody>
          <a:bodyPr/>
          <a:lstStyle/>
          <a:p>
            <a:r>
              <a:rPr lang="nl-NL"/>
              <a:t>Klik om stijl te bewerken</a:t>
            </a:r>
          </a:p>
        </p:txBody>
      </p:sp>
      <p:pic>
        <p:nvPicPr>
          <p:cNvPr id="6" name="Graphic 5">
            <a:extLst>
              <a:ext uri="{FF2B5EF4-FFF2-40B4-BE49-F238E27FC236}">
                <a16:creationId xmlns:a16="http://schemas.microsoft.com/office/drawing/2014/main" id="{509C9145-66C2-1E0F-37EA-53258FF1E9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5481" y="4781481"/>
            <a:ext cx="2076519" cy="2076519"/>
          </a:xfrm>
          <a:prstGeom prst="rect">
            <a:avLst/>
          </a:prstGeom>
        </p:spPr>
      </p:pic>
    </p:spTree>
    <p:extLst>
      <p:ext uri="{BB962C8B-B14F-4D97-AF65-F5344CB8AC3E}">
        <p14:creationId xmlns:p14="http://schemas.microsoft.com/office/powerpoint/2010/main" val="2845117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theme" Target="../theme/theme2.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theme" Target="../theme/theme3.xml"/><Relationship Id="rId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A5E4F1-CB3F-D1CB-C7D0-F1D66C147FB3}"/>
              </a:ext>
            </a:extLst>
          </p:cNvPr>
          <p:cNvSpPr>
            <a:spLocks noGrp="1"/>
          </p:cNvSpPr>
          <p:nvPr>
            <p:ph type="title"/>
          </p:nvPr>
        </p:nvSpPr>
        <p:spPr>
          <a:xfrm>
            <a:off x="900000" y="901700"/>
            <a:ext cx="9540000" cy="553998"/>
          </a:xfrm>
          <a:prstGeom prst="rect">
            <a:avLst/>
          </a:prstGeom>
        </p:spPr>
        <p:txBody>
          <a:bodyPr vert="horz" lIns="0" tIns="0" rIns="0" bIns="0" rtlCol="0" anchor="t" anchorCtr="0">
            <a:spAutoFit/>
          </a:bodyPr>
          <a:lstStyle/>
          <a:p>
            <a:r>
              <a:rPr lang="nl-NL"/>
              <a:t>Klik om stijl te bewerken</a:t>
            </a:r>
            <a:endParaRPr lang="en-NL"/>
          </a:p>
        </p:txBody>
      </p:sp>
      <p:sp>
        <p:nvSpPr>
          <p:cNvPr id="3" name="Text Placeholder 2">
            <a:extLst>
              <a:ext uri="{FF2B5EF4-FFF2-40B4-BE49-F238E27FC236}">
                <a16:creationId xmlns:a16="http://schemas.microsoft.com/office/drawing/2014/main" id="{829F18BF-4E1F-243E-FD61-9FE65856176F}"/>
              </a:ext>
            </a:extLst>
          </p:cNvPr>
          <p:cNvSpPr>
            <a:spLocks noGrp="1"/>
          </p:cNvSpPr>
          <p:nvPr>
            <p:ph type="body" idx="1"/>
          </p:nvPr>
        </p:nvSpPr>
        <p:spPr>
          <a:xfrm>
            <a:off x="900000" y="1825624"/>
            <a:ext cx="9540000" cy="4287600"/>
          </a:xfrm>
          <a:prstGeom prst="rect">
            <a:avLst/>
          </a:prstGeom>
        </p:spPr>
        <p:txBody>
          <a:bodyPr vert="horz" lIns="0" tIns="0" rIns="0" bIns="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4" name="Tijdelijke aanduiding voor dianummer 3">
            <a:extLst>
              <a:ext uri="{FF2B5EF4-FFF2-40B4-BE49-F238E27FC236}">
                <a16:creationId xmlns:a16="http://schemas.microsoft.com/office/drawing/2014/main" id="{F85BBFD7-6CBD-195F-2D78-2779BB6C05AE}"/>
              </a:ext>
            </a:extLst>
          </p:cNvPr>
          <p:cNvSpPr>
            <a:spLocks noGrp="1"/>
          </p:cNvSpPr>
          <p:nvPr>
            <p:ph type="sldNum" sz="quarter" idx="4"/>
          </p:nvPr>
        </p:nvSpPr>
        <p:spPr>
          <a:xfrm>
            <a:off x="900000" y="6370918"/>
            <a:ext cx="360000" cy="184666"/>
          </a:xfrm>
          <a:prstGeom prst="rect">
            <a:avLst/>
          </a:prstGeom>
        </p:spPr>
        <p:txBody>
          <a:bodyPr vert="horz" lIns="0" tIns="0" rIns="0" bIns="0" rtlCol="0" anchor="ctr">
            <a:spAutoFit/>
          </a:bodyPr>
          <a:lstStyle>
            <a:lvl1pPr algn="l">
              <a:defRPr sz="1200">
                <a:solidFill>
                  <a:schemeClr val="tx1">
                    <a:tint val="82000"/>
                  </a:schemeClr>
                </a:solidFill>
              </a:defRPr>
            </a:lvl1pPr>
          </a:lstStyle>
          <a:p>
            <a:fld id="{51C5D536-50B7-4CE6-B44E-3B56F0A7BD1A}" type="slidenum">
              <a:rPr lang="nl-NL" smtClean="0"/>
              <a:pPr/>
              <a:t>‹nr.›</a:t>
            </a:fld>
            <a:endParaRPr lang="nl-NL"/>
          </a:p>
        </p:txBody>
      </p:sp>
    </p:spTree>
    <p:extLst>
      <p:ext uri="{BB962C8B-B14F-4D97-AF65-F5344CB8AC3E}">
        <p14:creationId xmlns:p14="http://schemas.microsoft.com/office/powerpoint/2010/main" val="425859610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672" r:id="rId4"/>
    <p:sldLayoutId id="2147483840" r:id="rId5"/>
    <p:sldLayoutId id="2147483649" r:id="rId6"/>
    <p:sldLayoutId id="2147483651" r:id="rId7"/>
    <p:sldLayoutId id="2147483650" r:id="rId8"/>
    <p:sldLayoutId id="2147483822" r:id="rId9"/>
    <p:sldLayoutId id="2147483814" r:id="rId10"/>
    <p:sldLayoutId id="2147483657" r:id="rId11"/>
    <p:sldLayoutId id="2147483658" r:id="rId12"/>
    <p:sldLayoutId id="2147483841" r:id="rId13"/>
    <p:sldLayoutId id="2147483671" r:id="rId14"/>
    <p:sldLayoutId id="2147483669" r:id="rId15"/>
    <p:sldLayoutId id="2147483675" r:id="rId16"/>
    <p:sldLayoutId id="2147483667" r:id="rId17"/>
    <p:sldLayoutId id="2147483823" r:id="rId18"/>
    <p:sldLayoutId id="2147483820" r:id="rId19"/>
    <p:sldLayoutId id="2147483821" r:id="rId20"/>
    <p:sldLayoutId id="2147483664" r:id="rId21"/>
    <p:sldLayoutId id="2147483845" r:id="rId22"/>
    <p:sldLayoutId id="2147483676" r:id="rId23"/>
    <p:sldLayoutId id="2147483819" r:id="rId24"/>
    <p:sldLayoutId id="2147483872" r:id="rId25"/>
    <p:sldLayoutId id="2147483873" r:id="rId26"/>
  </p:sldLayoutIdLst>
  <p:hf hdr="0" ftr="0" dt="0"/>
  <p:txStyles>
    <p:titleStyle>
      <a:lvl1pPr algn="l" defTabSz="914400" rtl="0" eaLnBrk="1" latinLnBrk="0" hangingPunct="1">
        <a:lnSpc>
          <a:spcPct val="90000"/>
        </a:lnSpc>
        <a:spcBef>
          <a:spcPct val="0"/>
        </a:spcBef>
        <a:buNone/>
        <a:defRPr sz="4000" b="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Font typeface="General Sans" pitchFamily="50" charset="0"/>
        <a:buChar char="-"/>
        <a:defRPr sz="2400" b="0" i="0" kern="1200">
          <a:solidFill>
            <a:schemeClr val="tx1"/>
          </a:solidFill>
          <a:latin typeface="+mn-lt"/>
          <a:ea typeface="+mn-ea"/>
          <a:cs typeface="+mn-cs"/>
        </a:defRPr>
      </a:lvl3pPr>
      <a:lvl4pPr marL="0" indent="0" algn="l" defTabSz="914400" rtl="0" eaLnBrk="1" latinLnBrk="0" hangingPunct="1">
        <a:lnSpc>
          <a:spcPct val="100000"/>
        </a:lnSpc>
        <a:spcBef>
          <a:spcPts val="1000"/>
        </a:spcBef>
        <a:buFont typeface="Arial" panose="020B0604020202020204" pitchFamily="34" charset="0"/>
        <a:buNone/>
        <a:defRPr sz="2400" b="0" i="0" kern="1200">
          <a:solidFill>
            <a:schemeClr val="tx1"/>
          </a:solidFill>
          <a:latin typeface="+mn-lt"/>
          <a:ea typeface="+mn-ea"/>
          <a:cs typeface="+mn-cs"/>
        </a:defRPr>
      </a:lvl4pPr>
      <a:lvl5pPr marL="0" indent="0" algn="l" defTabSz="914400" rtl="0" eaLnBrk="1" latinLnBrk="0" hangingPunct="1">
        <a:lnSpc>
          <a:spcPct val="100000"/>
        </a:lnSpc>
        <a:spcBef>
          <a:spcPts val="1000"/>
        </a:spcBef>
        <a:buFont typeface="Arial" panose="020B0604020202020204" pitchFamily="34" charset="0"/>
        <a:buNone/>
        <a:defRPr sz="2400" b="0" i="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A5E4F1-CB3F-D1CB-C7D0-F1D66C147FB3}"/>
              </a:ext>
            </a:extLst>
          </p:cNvPr>
          <p:cNvSpPr>
            <a:spLocks noGrp="1"/>
          </p:cNvSpPr>
          <p:nvPr>
            <p:ph type="title"/>
          </p:nvPr>
        </p:nvSpPr>
        <p:spPr>
          <a:xfrm>
            <a:off x="900000" y="901700"/>
            <a:ext cx="9540000" cy="553998"/>
          </a:xfrm>
          <a:prstGeom prst="rect">
            <a:avLst/>
          </a:prstGeom>
        </p:spPr>
        <p:txBody>
          <a:bodyPr vert="horz" lIns="0" tIns="0" rIns="0" bIns="0" rtlCol="0" anchor="t" anchorCtr="0">
            <a:sp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829F18BF-4E1F-243E-FD61-9FE65856176F}"/>
              </a:ext>
            </a:extLst>
          </p:cNvPr>
          <p:cNvSpPr>
            <a:spLocks noGrp="1"/>
          </p:cNvSpPr>
          <p:nvPr>
            <p:ph type="body" idx="1"/>
          </p:nvPr>
        </p:nvSpPr>
        <p:spPr>
          <a:xfrm>
            <a:off x="900000" y="1825624"/>
            <a:ext cx="9540000" cy="428760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ijdelijke aanduiding voor dianummer 3">
            <a:extLst>
              <a:ext uri="{FF2B5EF4-FFF2-40B4-BE49-F238E27FC236}">
                <a16:creationId xmlns:a16="http://schemas.microsoft.com/office/drawing/2014/main" id="{F85BBFD7-6CBD-195F-2D78-2779BB6C05AE}"/>
              </a:ext>
            </a:extLst>
          </p:cNvPr>
          <p:cNvSpPr>
            <a:spLocks noGrp="1"/>
          </p:cNvSpPr>
          <p:nvPr>
            <p:ph type="sldNum" sz="quarter" idx="4"/>
          </p:nvPr>
        </p:nvSpPr>
        <p:spPr>
          <a:xfrm>
            <a:off x="900000" y="6370918"/>
            <a:ext cx="360000" cy="184666"/>
          </a:xfrm>
          <a:prstGeom prst="rect">
            <a:avLst/>
          </a:prstGeom>
        </p:spPr>
        <p:txBody>
          <a:bodyPr vert="horz" lIns="0" tIns="0" rIns="0" bIns="0" rtlCol="0" anchor="ctr">
            <a:spAutoFit/>
          </a:bodyPr>
          <a:lstStyle>
            <a:lvl1pPr algn="l">
              <a:defRPr sz="1200">
                <a:solidFill>
                  <a:schemeClr val="tx1">
                    <a:tint val="82000"/>
                  </a:schemeClr>
                </a:solidFill>
              </a:defRPr>
            </a:lvl1pPr>
          </a:lstStyle>
          <a:p>
            <a:fld id="{51C5D536-50B7-4CE6-B44E-3B56F0A7BD1A}" type="slidenum">
              <a:rPr lang="nl-NL" smtClean="0"/>
              <a:pPr/>
              <a:t>‹nr.›</a:t>
            </a:fld>
            <a:endParaRPr lang="nl-NL"/>
          </a:p>
        </p:txBody>
      </p:sp>
    </p:spTree>
    <p:extLst>
      <p:ext uri="{BB962C8B-B14F-4D97-AF65-F5344CB8AC3E}">
        <p14:creationId xmlns:p14="http://schemas.microsoft.com/office/powerpoint/2010/main" val="2266656173"/>
      </p:ext>
    </p:extLst>
  </p:cSld>
  <p:clrMap bg1="lt1" tx1="dk1" bg2="lt2" tx2="dk2" accent1="accent1" accent2="accent2" accent3="accent3" accent4="accent4" accent5="accent5" accent6="accent6" hlink="hlink" folHlink="folHlink"/>
  <p:sldLayoutIdLst>
    <p:sldLayoutId id="2147483741" r:id="rId1"/>
    <p:sldLayoutId id="2147483743" r:id="rId2"/>
    <p:sldLayoutId id="2147483750" r:id="rId3"/>
    <p:sldLayoutId id="2147483751" r:id="rId4"/>
    <p:sldLayoutId id="2147483752" r:id="rId5"/>
    <p:sldLayoutId id="2147483755" r:id="rId6"/>
    <p:sldLayoutId id="2147483757" r:id="rId7"/>
    <p:sldLayoutId id="2147483870" r:id="rId8"/>
    <p:sldLayoutId id="2147483871" r:id="rId9"/>
  </p:sldLayoutIdLst>
  <p:hf hdr="0" ftr="0" dt="0"/>
  <p:txStyles>
    <p:titleStyle>
      <a:lvl1pPr algn="l" defTabSz="914400" rtl="0" eaLnBrk="1" latinLnBrk="0" hangingPunct="1">
        <a:lnSpc>
          <a:spcPct val="90000"/>
        </a:lnSpc>
        <a:spcBef>
          <a:spcPct val="0"/>
        </a:spcBef>
        <a:buNone/>
        <a:defRPr sz="4000" b="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Font typeface="General Sans" pitchFamily="50" charset="0"/>
        <a:buChar char="-"/>
        <a:defRPr sz="2400" b="0" i="0" kern="1200">
          <a:solidFill>
            <a:schemeClr val="tx1"/>
          </a:solidFill>
          <a:latin typeface="+mn-lt"/>
          <a:ea typeface="+mn-ea"/>
          <a:cs typeface="+mn-cs"/>
        </a:defRPr>
      </a:lvl3pPr>
      <a:lvl4pPr marL="0" indent="0" algn="l" defTabSz="914400" rtl="0" eaLnBrk="1" latinLnBrk="0" hangingPunct="1">
        <a:lnSpc>
          <a:spcPct val="100000"/>
        </a:lnSpc>
        <a:spcBef>
          <a:spcPts val="1000"/>
        </a:spcBef>
        <a:buFont typeface="Arial" panose="020B0604020202020204" pitchFamily="34" charset="0"/>
        <a:buNone/>
        <a:defRPr sz="2400" b="0" i="0" kern="1200">
          <a:solidFill>
            <a:schemeClr val="tx1"/>
          </a:solidFill>
          <a:latin typeface="+mn-lt"/>
          <a:ea typeface="+mn-ea"/>
          <a:cs typeface="+mn-cs"/>
        </a:defRPr>
      </a:lvl4pPr>
      <a:lvl5pPr marL="0" indent="0" algn="l" defTabSz="914400" rtl="0" eaLnBrk="1" latinLnBrk="0" hangingPunct="1">
        <a:lnSpc>
          <a:spcPct val="100000"/>
        </a:lnSpc>
        <a:spcBef>
          <a:spcPts val="1000"/>
        </a:spcBef>
        <a:buFont typeface="Arial" panose="020B0604020202020204" pitchFamily="34" charset="0"/>
        <a:buNone/>
        <a:defRPr sz="2400" b="0" i="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A5E4F1-CB3F-D1CB-C7D0-F1D66C147FB3}"/>
              </a:ext>
            </a:extLst>
          </p:cNvPr>
          <p:cNvSpPr>
            <a:spLocks noGrp="1"/>
          </p:cNvSpPr>
          <p:nvPr>
            <p:ph type="title"/>
          </p:nvPr>
        </p:nvSpPr>
        <p:spPr>
          <a:xfrm>
            <a:off x="900000" y="901700"/>
            <a:ext cx="9540000" cy="553998"/>
          </a:xfrm>
          <a:prstGeom prst="rect">
            <a:avLst/>
          </a:prstGeom>
        </p:spPr>
        <p:txBody>
          <a:bodyPr vert="horz" lIns="0" tIns="0" rIns="0" bIns="0" rtlCol="0" anchor="t" anchorCtr="0">
            <a:sp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829F18BF-4E1F-243E-FD61-9FE65856176F}"/>
              </a:ext>
            </a:extLst>
          </p:cNvPr>
          <p:cNvSpPr>
            <a:spLocks noGrp="1"/>
          </p:cNvSpPr>
          <p:nvPr>
            <p:ph type="body" idx="1"/>
          </p:nvPr>
        </p:nvSpPr>
        <p:spPr>
          <a:xfrm>
            <a:off x="900000" y="1825624"/>
            <a:ext cx="9540000" cy="428760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ijdelijke aanduiding voor dianummer 3">
            <a:extLst>
              <a:ext uri="{FF2B5EF4-FFF2-40B4-BE49-F238E27FC236}">
                <a16:creationId xmlns:a16="http://schemas.microsoft.com/office/drawing/2014/main" id="{F85BBFD7-6CBD-195F-2D78-2779BB6C05AE}"/>
              </a:ext>
            </a:extLst>
          </p:cNvPr>
          <p:cNvSpPr>
            <a:spLocks noGrp="1"/>
          </p:cNvSpPr>
          <p:nvPr>
            <p:ph type="sldNum" sz="quarter" idx="4"/>
          </p:nvPr>
        </p:nvSpPr>
        <p:spPr>
          <a:xfrm>
            <a:off x="900000" y="6370918"/>
            <a:ext cx="360000" cy="184666"/>
          </a:xfrm>
          <a:prstGeom prst="rect">
            <a:avLst/>
          </a:prstGeom>
        </p:spPr>
        <p:txBody>
          <a:bodyPr vert="horz" lIns="0" tIns="0" rIns="0" bIns="0" rtlCol="0" anchor="ctr">
            <a:spAutoFit/>
          </a:bodyPr>
          <a:lstStyle>
            <a:lvl1pPr algn="l">
              <a:defRPr sz="1200">
                <a:solidFill>
                  <a:schemeClr val="tx1">
                    <a:tint val="82000"/>
                  </a:schemeClr>
                </a:solidFill>
              </a:defRPr>
            </a:lvl1pPr>
          </a:lstStyle>
          <a:p>
            <a:fld id="{51C5D536-50B7-4CE6-B44E-3B56F0A7BD1A}" type="slidenum">
              <a:rPr lang="nl-NL" smtClean="0"/>
              <a:pPr/>
              <a:t>‹nr.›</a:t>
            </a:fld>
            <a:endParaRPr lang="nl-NL"/>
          </a:p>
        </p:txBody>
      </p:sp>
    </p:spTree>
    <p:extLst>
      <p:ext uri="{BB962C8B-B14F-4D97-AF65-F5344CB8AC3E}">
        <p14:creationId xmlns:p14="http://schemas.microsoft.com/office/powerpoint/2010/main" val="1688685209"/>
      </p:ext>
    </p:extLst>
  </p:cSld>
  <p:clrMap bg1="lt1" tx1="dk1" bg2="lt2" tx2="dk2" accent1="accent1" accent2="accent2" accent3="accent3" accent4="accent4" accent5="accent5" accent6="accent6" hlink="hlink" folHlink="folHlink"/>
  <p:sldLayoutIdLst>
    <p:sldLayoutId id="2147483761" r:id="rId1"/>
    <p:sldLayoutId id="2147483768" r:id="rId2"/>
    <p:sldLayoutId id="2147483770" r:id="rId3"/>
    <p:sldLayoutId id="2147483773" r:id="rId4"/>
  </p:sldLayoutIdLst>
  <p:hf hdr="0" ftr="0" dt="0"/>
  <p:txStyles>
    <p:titleStyle>
      <a:lvl1pPr algn="l" defTabSz="914400" rtl="0" eaLnBrk="1" latinLnBrk="0" hangingPunct="1">
        <a:lnSpc>
          <a:spcPct val="90000"/>
        </a:lnSpc>
        <a:spcBef>
          <a:spcPct val="0"/>
        </a:spcBef>
        <a:buNone/>
        <a:defRPr sz="4000" b="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Font typeface="General Sans" pitchFamily="50" charset="0"/>
        <a:buChar char="-"/>
        <a:defRPr sz="2400" b="0" i="0" kern="1200">
          <a:solidFill>
            <a:schemeClr val="tx1"/>
          </a:solidFill>
          <a:latin typeface="+mn-lt"/>
          <a:ea typeface="+mn-ea"/>
          <a:cs typeface="+mn-cs"/>
        </a:defRPr>
      </a:lvl3pPr>
      <a:lvl4pPr marL="0" indent="0" algn="l" defTabSz="914400" rtl="0" eaLnBrk="1" latinLnBrk="0" hangingPunct="1">
        <a:lnSpc>
          <a:spcPct val="100000"/>
        </a:lnSpc>
        <a:spcBef>
          <a:spcPts val="1000"/>
        </a:spcBef>
        <a:buFont typeface="Arial" panose="020B0604020202020204" pitchFamily="34" charset="0"/>
        <a:buNone/>
        <a:defRPr sz="2400" b="0" i="0" kern="1200">
          <a:solidFill>
            <a:schemeClr val="tx1"/>
          </a:solidFill>
          <a:latin typeface="+mn-lt"/>
          <a:ea typeface="+mn-ea"/>
          <a:cs typeface="+mn-cs"/>
        </a:defRPr>
      </a:lvl4pPr>
      <a:lvl5pPr marL="0" indent="0" algn="l" defTabSz="914400" rtl="0" eaLnBrk="1" latinLnBrk="0" hangingPunct="1">
        <a:lnSpc>
          <a:spcPct val="100000"/>
        </a:lnSpc>
        <a:spcBef>
          <a:spcPts val="1000"/>
        </a:spcBef>
        <a:buFont typeface="Arial" panose="020B0604020202020204" pitchFamily="34" charset="0"/>
        <a:buNone/>
        <a:defRPr sz="2400" b="0" i="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A5E4F1-CB3F-D1CB-C7D0-F1D66C147FB3}"/>
              </a:ext>
            </a:extLst>
          </p:cNvPr>
          <p:cNvSpPr>
            <a:spLocks noGrp="1"/>
          </p:cNvSpPr>
          <p:nvPr>
            <p:ph type="title"/>
          </p:nvPr>
        </p:nvSpPr>
        <p:spPr>
          <a:xfrm>
            <a:off x="900000" y="901700"/>
            <a:ext cx="9540000" cy="553998"/>
          </a:xfrm>
          <a:prstGeom prst="rect">
            <a:avLst/>
          </a:prstGeom>
        </p:spPr>
        <p:txBody>
          <a:bodyPr vert="horz" lIns="0" tIns="0" rIns="0" bIns="0" rtlCol="0" anchor="t" anchorCtr="0">
            <a:sp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829F18BF-4E1F-243E-FD61-9FE65856176F}"/>
              </a:ext>
            </a:extLst>
          </p:cNvPr>
          <p:cNvSpPr>
            <a:spLocks noGrp="1"/>
          </p:cNvSpPr>
          <p:nvPr>
            <p:ph type="body" idx="1"/>
          </p:nvPr>
        </p:nvSpPr>
        <p:spPr>
          <a:xfrm>
            <a:off x="900000" y="1825624"/>
            <a:ext cx="9540000" cy="428760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ijdelijke aanduiding voor dianummer 3">
            <a:extLst>
              <a:ext uri="{FF2B5EF4-FFF2-40B4-BE49-F238E27FC236}">
                <a16:creationId xmlns:a16="http://schemas.microsoft.com/office/drawing/2014/main" id="{F85BBFD7-6CBD-195F-2D78-2779BB6C05AE}"/>
              </a:ext>
            </a:extLst>
          </p:cNvPr>
          <p:cNvSpPr>
            <a:spLocks noGrp="1"/>
          </p:cNvSpPr>
          <p:nvPr>
            <p:ph type="sldNum" sz="quarter" idx="4"/>
          </p:nvPr>
        </p:nvSpPr>
        <p:spPr>
          <a:xfrm>
            <a:off x="900000" y="6370918"/>
            <a:ext cx="360000" cy="184666"/>
          </a:xfrm>
          <a:prstGeom prst="rect">
            <a:avLst/>
          </a:prstGeom>
        </p:spPr>
        <p:txBody>
          <a:bodyPr vert="horz" lIns="0" tIns="0" rIns="0" bIns="0" rtlCol="0" anchor="ctr">
            <a:spAutoFit/>
          </a:bodyPr>
          <a:lstStyle>
            <a:lvl1pPr algn="l">
              <a:defRPr sz="1200">
                <a:solidFill>
                  <a:schemeClr val="tx1">
                    <a:tint val="82000"/>
                  </a:schemeClr>
                </a:solidFill>
              </a:defRPr>
            </a:lvl1pPr>
          </a:lstStyle>
          <a:p>
            <a:fld id="{51C5D536-50B7-4CE6-B44E-3B56F0A7BD1A}" type="slidenum">
              <a:rPr lang="nl-NL" smtClean="0"/>
              <a:pPr/>
              <a:t>‹nr.›</a:t>
            </a:fld>
            <a:endParaRPr lang="nl-NL"/>
          </a:p>
        </p:txBody>
      </p:sp>
    </p:spTree>
    <p:extLst>
      <p:ext uri="{BB962C8B-B14F-4D97-AF65-F5344CB8AC3E}">
        <p14:creationId xmlns:p14="http://schemas.microsoft.com/office/powerpoint/2010/main" val="71670941"/>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779" r:id="rId3"/>
    <p:sldLayoutId id="2147483786" r:id="rId4"/>
    <p:sldLayoutId id="2147483788" r:id="rId5"/>
    <p:sldLayoutId id="2147483869" r:id="rId6"/>
    <p:sldLayoutId id="2147483791" r:id="rId7"/>
  </p:sldLayoutIdLst>
  <p:hf hdr="0" ftr="0" dt="0"/>
  <p:txStyles>
    <p:titleStyle>
      <a:lvl1pPr algn="l" defTabSz="914400" rtl="0" eaLnBrk="1" latinLnBrk="0" hangingPunct="1">
        <a:lnSpc>
          <a:spcPct val="90000"/>
        </a:lnSpc>
        <a:spcBef>
          <a:spcPct val="0"/>
        </a:spcBef>
        <a:buNone/>
        <a:defRPr sz="4000" b="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Font typeface="General Sans" pitchFamily="50" charset="0"/>
        <a:buChar char="-"/>
        <a:defRPr sz="2400" b="0" i="0" kern="1200">
          <a:solidFill>
            <a:schemeClr val="tx1"/>
          </a:solidFill>
          <a:latin typeface="+mn-lt"/>
          <a:ea typeface="+mn-ea"/>
          <a:cs typeface="+mn-cs"/>
        </a:defRPr>
      </a:lvl3pPr>
      <a:lvl4pPr marL="0" indent="0" algn="l" defTabSz="914400" rtl="0" eaLnBrk="1" latinLnBrk="0" hangingPunct="1">
        <a:lnSpc>
          <a:spcPct val="100000"/>
        </a:lnSpc>
        <a:spcBef>
          <a:spcPts val="1000"/>
        </a:spcBef>
        <a:buFont typeface="Arial" panose="020B0604020202020204" pitchFamily="34" charset="0"/>
        <a:buNone/>
        <a:defRPr sz="2400" b="0" i="0" kern="1200">
          <a:solidFill>
            <a:schemeClr val="tx1"/>
          </a:solidFill>
          <a:latin typeface="+mn-lt"/>
          <a:ea typeface="+mn-ea"/>
          <a:cs typeface="+mn-cs"/>
        </a:defRPr>
      </a:lvl4pPr>
      <a:lvl5pPr marL="0" indent="0" algn="l" defTabSz="914400" rtl="0" eaLnBrk="1" latinLnBrk="0" hangingPunct="1">
        <a:lnSpc>
          <a:spcPct val="100000"/>
        </a:lnSpc>
        <a:spcBef>
          <a:spcPts val="1000"/>
        </a:spcBef>
        <a:buFont typeface="Arial" panose="020B0604020202020204" pitchFamily="34" charset="0"/>
        <a:buNone/>
        <a:defRPr sz="2400" b="0" i="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4D74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A5E4F1-CB3F-D1CB-C7D0-F1D66C147FB3}"/>
              </a:ext>
            </a:extLst>
          </p:cNvPr>
          <p:cNvSpPr>
            <a:spLocks noGrp="1"/>
          </p:cNvSpPr>
          <p:nvPr>
            <p:ph type="title"/>
          </p:nvPr>
        </p:nvSpPr>
        <p:spPr>
          <a:xfrm>
            <a:off x="900000" y="901700"/>
            <a:ext cx="9540000" cy="553998"/>
          </a:xfrm>
          <a:prstGeom prst="rect">
            <a:avLst/>
          </a:prstGeom>
        </p:spPr>
        <p:txBody>
          <a:bodyPr vert="horz" lIns="0" tIns="0" rIns="0" bIns="0" rtlCol="0" anchor="t" anchorCtr="0">
            <a:sp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829F18BF-4E1F-243E-FD61-9FE65856176F}"/>
              </a:ext>
            </a:extLst>
          </p:cNvPr>
          <p:cNvSpPr>
            <a:spLocks noGrp="1"/>
          </p:cNvSpPr>
          <p:nvPr>
            <p:ph type="body" idx="1"/>
          </p:nvPr>
        </p:nvSpPr>
        <p:spPr>
          <a:xfrm>
            <a:off x="900000" y="1825624"/>
            <a:ext cx="9540000" cy="428760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ijdelijke aanduiding voor dianummer 3">
            <a:extLst>
              <a:ext uri="{FF2B5EF4-FFF2-40B4-BE49-F238E27FC236}">
                <a16:creationId xmlns:a16="http://schemas.microsoft.com/office/drawing/2014/main" id="{F85BBFD7-6CBD-195F-2D78-2779BB6C05AE}"/>
              </a:ext>
            </a:extLst>
          </p:cNvPr>
          <p:cNvSpPr>
            <a:spLocks noGrp="1"/>
          </p:cNvSpPr>
          <p:nvPr>
            <p:ph type="sldNum" sz="quarter" idx="4"/>
          </p:nvPr>
        </p:nvSpPr>
        <p:spPr>
          <a:xfrm>
            <a:off x="900000" y="6370918"/>
            <a:ext cx="360000" cy="184666"/>
          </a:xfrm>
          <a:prstGeom prst="rect">
            <a:avLst/>
          </a:prstGeom>
        </p:spPr>
        <p:txBody>
          <a:bodyPr vert="horz" lIns="0" tIns="0" rIns="0" bIns="0" rtlCol="0" anchor="ctr">
            <a:spAutoFit/>
          </a:bodyPr>
          <a:lstStyle>
            <a:lvl1pPr algn="l">
              <a:defRPr sz="1200">
                <a:solidFill>
                  <a:schemeClr val="tx1">
                    <a:tint val="82000"/>
                  </a:schemeClr>
                </a:solidFill>
              </a:defRPr>
            </a:lvl1pPr>
          </a:lstStyle>
          <a:p>
            <a:fld id="{51C5D536-50B7-4CE6-B44E-3B56F0A7BD1A}" type="slidenum">
              <a:rPr lang="nl-NL" smtClean="0"/>
              <a:pPr/>
              <a:t>‹nr.›</a:t>
            </a:fld>
            <a:endParaRPr lang="nl-NL"/>
          </a:p>
        </p:txBody>
      </p:sp>
    </p:spTree>
    <p:extLst>
      <p:ext uri="{BB962C8B-B14F-4D97-AF65-F5344CB8AC3E}">
        <p14:creationId xmlns:p14="http://schemas.microsoft.com/office/powerpoint/2010/main" val="1300675715"/>
      </p:ext>
    </p:extLst>
  </p:cSld>
  <p:clrMap bg1="lt1" tx1="dk1" bg2="lt2" tx2="dk2" accent1="accent1" accent2="accent2" accent3="accent3" accent4="accent4" accent5="accent5" accent6="accent6" hlink="hlink" folHlink="folHlink"/>
  <p:sldLayoutIdLst>
    <p:sldLayoutId id="2147483804" r:id="rId1"/>
    <p:sldLayoutId id="2147483809" r:id="rId2"/>
  </p:sldLayoutIdLst>
  <p:hf hdr="0" ftr="0" dt="0"/>
  <p:txStyles>
    <p:titleStyle>
      <a:lvl1pPr algn="l" defTabSz="914400" rtl="0" eaLnBrk="1" latinLnBrk="0" hangingPunct="1">
        <a:lnSpc>
          <a:spcPct val="90000"/>
        </a:lnSpc>
        <a:spcBef>
          <a:spcPct val="0"/>
        </a:spcBef>
        <a:buNone/>
        <a:defRPr sz="4000" b="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Font typeface="General Sans" pitchFamily="50" charset="0"/>
        <a:buChar char="-"/>
        <a:defRPr sz="2400" b="0" i="0" kern="1200">
          <a:solidFill>
            <a:schemeClr val="tx1"/>
          </a:solidFill>
          <a:latin typeface="+mn-lt"/>
          <a:ea typeface="+mn-ea"/>
          <a:cs typeface="+mn-cs"/>
        </a:defRPr>
      </a:lvl3pPr>
      <a:lvl4pPr marL="0" indent="0" algn="l" defTabSz="914400" rtl="0" eaLnBrk="1" latinLnBrk="0" hangingPunct="1">
        <a:lnSpc>
          <a:spcPct val="100000"/>
        </a:lnSpc>
        <a:spcBef>
          <a:spcPts val="1000"/>
        </a:spcBef>
        <a:buFont typeface="Arial" panose="020B0604020202020204" pitchFamily="34" charset="0"/>
        <a:buNone/>
        <a:defRPr sz="2400" b="0" i="0" kern="1200">
          <a:solidFill>
            <a:schemeClr val="tx1"/>
          </a:solidFill>
          <a:latin typeface="+mn-lt"/>
          <a:ea typeface="+mn-ea"/>
          <a:cs typeface="+mn-cs"/>
        </a:defRPr>
      </a:lvl4pPr>
      <a:lvl5pPr marL="0" indent="0" algn="l" defTabSz="914400" rtl="0" eaLnBrk="1" latinLnBrk="0" hangingPunct="1">
        <a:lnSpc>
          <a:spcPct val="100000"/>
        </a:lnSpc>
        <a:spcBef>
          <a:spcPts val="1000"/>
        </a:spcBef>
        <a:buFont typeface="Arial" panose="020B0604020202020204" pitchFamily="34" charset="0"/>
        <a:buNone/>
        <a:defRPr sz="2400" b="0" i="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062334"/>
      </p:ext>
    </p:extLst>
  </p:cSld>
  <p:clrMap bg1="lt1" tx1="dk1" bg2="lt2" tx2="dk2" accent1="accent1" accent2="accent2" accent3="accent3" accent4="accent4" accent5="accent5" accent6="accent6" hlink="hlink" folHlink="folHlink"/>
  <p:sldLayoutIdLst>
    <p:sldLayoutId id="2147483739" r:id="rId1"/>
  </p:sldLayoutIdLst>
  <p:hf hdr="0"/>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360000" indent="-360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720000" indent="-360000" algn="l" defTabSz="914400" rtl="0" eaLnBrk="1" latinLnBrk="0" hangingPunct="1">
        <a:lnSpc>
          <a:spcPct val="100000"/>
        </a:lnSpc>
        <a:spcBef>
          <a:spcPts val="0"/>
        </a:spcBef>
        <a:buFont typeface="Calibri" panose="020F050202020403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ct val="100000"/>
        </a:lnSpc>
        <a:spcBef>
          <a:spcPts val="0"/>
        </a:spcBef>
        <a:buFont typeface="Calibri" panose="020F0502020204030204" pitchFamily="34" charset="0"/>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0"/>
        </a:spcBef>
        <a:buClr>
          <a:schemeClr val="bg1"/>
        </a:buClr>
        <a:buSzPct val="25000"/>
        <a:buFont typeface="Calibri" panose="020F050202020403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buClr>
          <a:schemeClr val="bg1"/>
        </a:buClr>
        <a:buSzPct val="25000"/>
        <a:buFont typeface="Calibri" panose="020F0502020204030204" pitchFamily="34" charset="0"/>
        <a:buChar char="'"/>
        <a:defRPr sz="1800" b="0" kern="1200">
          <a:solidFill>
            <a:schemeClr val="tx2"/>
          </a:solidFill>
          <a:latin typeface="+mn-lt"/>
          <a:ea typeface="+mn-ea"/>
          <a:cs typeface="+mn-cs"/>
        </a:defRPr>
      </a:lvl5pPr>
      <a:lvl6pPr marL="360000" indent="-360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6pPr>
      <a:lvl7pPr marL="720000" indent="-360000" algn="l" defTabSz="914400" rtl="0" eaLnBrk="1" latinLnBrk="0" hangingPunct="1">
        <a:lnSpc>
          <a:spcPct val="100000"/>
        </a:lnSpc>
        <a:spcBef>
          <a:spcPts val="0"/>
        </a:spcBef>
        <a:buFont typeface="Calibri" panose="020F0502020204030204" pitchFamily="34" charset="0"/>
        <a:buChar char="-"/>
        <a:defRPr sz="1800" kern="1200">
          <a:solidFill>
            <a:schemeClr val="tx1"/>
          </a:solidFill>
          <a:latin typeface="+mn-lt"/>
          <a:ea typeface="+mn-ea"/>
          <a:cs typeface="+mn-cs"/>
        </a:defRPr>
      </a:lvl7pPr>
      <a:lvl8pPr marL="1080000" indent="-360000" algn="l" defTabSz="914400" rtl="0" eaLnBrk="1" latinLnBrk="0" hangingPunct="1">
        <a:lnSpc>
          <a:spcPct val="100000"/>
        </a:lnSpc>
        <a:spcBef>
          <a:spcPts val="0"/>
        </a:spcBef>
        <a:buFont typeface="Calibri" panose="020F0502020204030204" pitchFamily="34" charset="0"/>
        <a:buChar char="›"/>
        <a:defRPr sz="1800" kern="1200">
          <a:solidFill>
            <a:schemeClr val="tx1"/>
          </a:solidFill>
          <a:latin typeface="+mn-lt"/>
          <a:ea typeface="+mn-ea"/>
          <a:cs typeface="+mn-cs"/>
        </a:defRPr>
      </a:lvl8pPr>
      <a:lvl9pPr marL="0" indent="0" algn="l" defTabSz="914400" rtl="0" eaLnBrk="1" latinLnBrk="0" hangingPunct="1">
        <a:lnSpc>
          <a:spcPct val="100000"/>
        </a:lnSpc>
        <a:spcBef>
          <a:spcPts val="0"/>
        </a:spcBef>
        <a:buClr>
          <a:schemeClr val="bg1"/>
        </a:buClr>
        <a:buSzPct val="25000"/>
        <a:buFont typeface="Calibri" panose="020F050202020403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A5E4F1-CB3F-D1CB-C7D0-F1D66C147FB3}"/>
              </a:ext>
            </a:extLst>
          </p:cNvPr>
          <p:cNvSpPr>
            <a:spLocks noGrp="1"/>
          </p:cNvSpPr>
          <p:nvPr>
            <p:ph type="title"/>
          </p:nvPr>
        </p:nvSpPr>
        <p:spPr>
          <a:xfrm>
            <a:off x="838200" y="660400"/>
            <a:ext cx="10515600" cy="1030288"/>
          </a:xfrm>
          <a:prstGeom prst="rect">
            <a:avLst/>
          </a:prstGeom>
        </p:spPr>
        <p:txBody>
          <a:bodyPr vert="horz" lIns="91440" tIns="45720" rIns="91440" bIns="45720" rtlCol="0" anchor="ctr">
            <a:normAutofit/>
          </a:bodyPr>
          <a:lstStyle/>
          <a:p>
            <a:r>
              <a:rPr lang="nl-NL"/>
              <a:t>Klik om stijl te bewerken</a:t>
            </a:r>
            <a:endParaRPr lang="en-NL"/>
          </a:p>
        </p:txBody>
      </p:sp>
      <p:sp>
        <p:nvSpPr>
          <p:cNvPr id="3" name="Text Placeholder 2">
            <a:extLst>
              <a:ext uri="{FF2B5EF4-FFF2-40B4-BE49-F238E27FC236}">
                <a16:creationId xmlns:a16="http://schemas.microsoft.com/office/drawing/2014/main" id="{829F18BF-4E1F-243E-FD61-9FE65856176F}"/>
              </a:ext>
            </a:extLst>
          </p:cNvPr>
          <p:cNvSpPr>
            <a:spLocks noGrp="1"/>
          </p:cNvSpPr>
          <p:nvPr>
            <p:ph type="body" idx="1"/>
          </p:nvPr>
        </p:nvSpPr>
        <p:spPr>
          <a:xfrm>
            <a:off x="838200" y="1825625"/>
            <a:ext cx="10515600" cy="398621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6" name="Slide Number Placeholder 5">
            <a:extLst>
              <a:ext uri="{FF2B5EF4-FFF2-40B4-BE49-F238E27FC236}">
                <a16:creationId xmlns:a16="http://schemas.microsoft.com/office/drawing/2014/main" id="{5EDEE6F4-B1FA-D319-CA8F-CC0CD64907BC}"/>
              </a:ext>
            </a:extLst>
          </p:cNvPr>
          <p:cNvSpPr>
            <a:spLocks noGrp="1"/>
          </p:cNvSpPr>
          <p:nvPr>
            <p:ph type="sldNum" sz="quarter" idx="4"/>
          </p:nvPr>
        </p:nvSpPr>
        <p:spPr>
          <a:xfrm>
            <a:off x="838200" y="6088590"/>
            <a:ext cx="2743200" cy="365125"/>
          </a:xfrm>
          <a:prstGeom prst="rect">
            <a:avLst/>
          </a:prstGeom>
        </p:spPr>
        <p:txBody>
          <a:bodyPr vert="horz" lIns="91440" tIns="45720" rIns="91440" bIns="45720" rtlCol="0" anchor="t"/>
          <a:lstStyle>
            <a:lvl1pPr algn="l">
              <a:defRPr sz="1400" b="0" i="0">
                <a:solidFill>
                  <a:schemeClr val="tx1"/>
                </a:solidFill>
                <a:latin typeface="General Sans" pitchFamily="2" charset="77"/>
              </a:defRPr>
            </a:lvl1pPr>
          </a:lstStyle>
          <a:p>
            <a:r>
              <a:rPr lang="en-NL"/>
              <a:t>1.</a:t>
            </a:r>
          </a:p>
        </p:txBody>
      </p:sp>
    </p:spTree>
    <p:extLst>
      <p:ext uri="{BB962C8B-B14F-4D97-AF65-F5344CB8AC3E}">
        <p14:creationId xmlns:p14="http://schemas.microsoft.com/office/powerpoint/2010/main" val="4258596104"/>
      </p:ext>
    </p:extLst>
  </p:cSld>
  <p:clrMap bg1="lt1" tx1="dk1" bg2="lt2" tx2="dk2" accent1="accent1" accent2="accent2" accent3="accent3" accent4="accent4" accent5="accent5" accent6="accent6" hlink="hlink" folHlink="folHlink"/>
  <p:sldLayoutIdLst>
    <p:sldLayoutId id="2147483670" r:id="rId1"/>
    <p:sldLayoutId id="2147483844" r:id="rId2"/>
    <p:sldLayoutId id="2147483839" r:id="rId3"/>
    <p:sldLayoutId id="2147483842" r:id="rId4"/>
    <p:sldLayoutId id="2147483673" r:id="rId5"/>
    <p:sldLayoutId id="2147483674" r:id="rId6"/>
    <p:sldLayoutId id="2147483661" r:id="rId7"/>
    <p:sldLayoutId id="2147483660" r:id="rId8"/>
  </p:sldLayoutIdLst>
  <p:hf hdr="0" ftr="0"/>
  <p:txStyles>
    <p:titleStyle>
      <a:lvl1pPr algn="l" defTabSz="914400" rtl="0" eaLnBrk="1" latinLnBrk="0" hangingPunct="1">
        <a:lnSpc>
          <a:spcPct val="90000"/>
        </a:lnSpc>
        <a:spcBef>
          <a:spcPct val="0"/>
        </a:spcBef>
        <a:buNone/>
        <a:defRPr sz="4000" b="1" i="0" kern="1200">
          <a:solidFill>
            <a:schemeClr val="tx1"/>
          </a:solidFill>
          <a:latin typeface="General Sans Semi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General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eneral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neral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General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Genera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5.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6.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7.png"/><Relationship Id="rId7"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 Id="rId9" Type="http://schemas.openxmlformats.org/officeDocument/2006/relationships/image" Target="../media/image61.png"/></Relationships>
</file>

<file path=ppt/slides/_rels/slide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71.png"/><Relationship Id="rId7"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60.png"/><Relationship Id="rId5" Type="http://schemas.openxmlformats.org/officeDocument/2006/relationships/image" Target="../media/image73.png"/><Relationship Id="rId4" Type="http://schemas.openxmlformats.org/officeDocument/2006/relationships/image" Target="../media/image72.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53.xml"/><Relationship Id="rId4" Type="http://schemas.openxmlformats.org/officeDocument/2006/relationships/image" Target="../media/image74.png"/></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4.png"/><Relationship Id="rId2" Type="http://schemas.openxmlformats.org/officeDocument/2006/relationships/hyperlink" Target="https://npuls.nl/actueel/meedenkuurtjes/" TargetMode="External"/><Relationship Id="rId1" Type="http://schemas.openxmlformats.org/officeDocument/2006/relationships/slideLayout" Target="../slideLayouts/slideLayout53.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6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D9D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20ED65-017F-544B-89F6-136E35849E7D}"/>
              </a:ext>
            </a:extLst>
          </p:cNvPr>
          <p:cNvSpPr>
            <a:spLocks noGrp="1"/>
          </p:cNvSpPr>
          <p:nvPr>
            <p:ph type="ctrTitle"/>
          </p:nvPr>
        </p:nvSpPr>
        <p:spPr/>
        <p:txBody>
          <a:bodyPr/>
          <a:lstStyle/>
          <a:p>
            <a:r>
              <a:rPr lang="nl-NL" b="1" dirty="0" err="1">
                <a:solidFill>
                  <a:srgbClr val="DD784B"/>
                </a:solidFill>
              </a:rPr>
              <a:t>Roadmap</a:t>
            </a:r>
            <a:r>
              <a:rPr lang="nl-NL" b="1" dirty="0">
                <a:solidFill>
                  <a:srgbClr val="DD784B"/>
                </a:solidFill>
              </a:rPr>
              <a:t> 2025</a:t>
            </a:r>
          </a:p>
        </p:txBody>
      </p:sp>
      <p:sp>
        <p:nvSpPr>
          <p:cNvPr id="4" name="Tijdelijke aanduiding voor tekst 3">
            <a:extLst>
              <a:ext uri="{FF2B5EF4-FFF2-40B4-BE49-F238E27FC236}">
                <a16:creationId xmlns:a16="http://schemas.microsoft.com/office/drawing/2014/main" id="{7478E5B5-807C-6A2D-6954-DC558068FE15}"/>
              </a:ext>
            </a:extLst>
          </p:cNvPr>
          <p:cNvSpPr>
            <a:spLocks noGrp="1"/>
          </p:cNvSpPr>
          <p:nvPr>
            <p:ph type="body" sz="quarter" idx="10"/>
          </p:nvPr>
        </p:nvSpPr>
        <p:spPr>
          <a:xfrm>
            <a:off x="900000" y="4297494"/>
            <a:ext cx="6184889" cy="584250"/>
          </a:xfrm>
        </p:spPr>
        <p:txBody>
          <a:bodyPr>
            <a:normAutofit/>
          </a:bodyPr>
          <a:lstStyle/>
          <a:p>
            <a:r>
              <a:rPr lang="nl-NL" dirty="0">
                <a:solidFill>
                  <a:srgbClr val="DD784B"/>
                </a:solidFill>
                <a:latin typeface="+mj-lt"/>
              </a:rPr>
              <a:t>Wendbaar georganiseerd onderwijs</a:t>
            </a:r>
          </a:p>
        </p:txBody>
      </p:sp>
      <p:sp>
        <p:nvSpPr>
          <p:cNvPr id="5" name="Tijdelijke aanduiding voor tekst 4">
            <a:extLst>
              <a:ext uri="{FF2B5EF4-FFF2-40B4-BE49-F238E27FC236}">
                <a16:creationId xmlns:a16="http://schemas.microsoft.com/office/drawing/2014/main" id="{F90DCD2F-7EAB-7824-CB22-43F999ABC736}"/>
              </a:ext>
            </a:extLst>
          </p:cNvPr>
          <p:cNvSpPr>
            <a:spLocks noGrp="1"/>
          </p:cNvSpPr>
          <p:nvPr>
            <p:ph type="body" sz="quarter" idx="11"/>
          </p:nvPr>
        </p:nvSpPr>
        <p:spPr/>
        <p:txBody>
          <a:bodyPr vert="horz" lIns="0" tIns="0" rIns="0" bIns="0" rtlCol="0" anchor="t">
            <a:normAutofit/>
          </a:bodyPr>
          <a:lstStyle/>
          <a:p>
            <a:r>
              <a:rPr lang="nl-NL" dirty="0">
                <a:latin typeface="Cooper Lt BT"/>
              </a:rPr>
              <a:t>6 maart 2025</a:t>
            </a:r>
          </a:p>
        </p:txBody>
      </p:sp>
      <p:pic>
        <p:nvPicPr>
          <p:cNvPr id="6" name="Afbeelding 5" descr="Afbeelding met kleding, schoeisel, jeans, person&#10;&#10;Automatisch gegenereerde beschrijving">
            <a:extLst>
              <a:ext uri="{FF2B5EF4-FFF2-40B4-BE49-F238E27FC236}">
                <a16:creationId xmlns:a16="http://schemas.microsoft.com/office/drawing/2014/main" id="{44DF543A-81C1-FE4A-2CA7-320618E99B00}"/>
              </a:ext>
            </a:extLst>
          </p:cNvPr>
          <p:cNvPicPr>
            <a:picLocks noChangeAspect="1"/>
          </p:cNvPicPr>
          <p:nvPr/>
        </p:nvPicPr>
        <p:blipFill>
          <a:blip r:embed="rId3"/>
          <a:srcRect l="28041" r="15823"/>
          <a:stretch/>
        </p:blipFill>
        <p:spPr>
          <a:xfrm>
            <a:off x="9070158" y="0"/>
            <a:ext cx="3193030" cy="6858000"/>
          </a:xfrm>
          <a:prstGeom prst="rect">
            <a:avLst/>
          </a:prstGeom>
        </p:spPr>
      </p:pic>
    </p:spTree>
    <p:extLst>
      <p:ext uri="{BB962C8B-B14F-4D97-AF65-F5344CB8AC3E}">
        <p14:creationId xmlns:p14="http://schemas.microsoft.com/office/powerpoint/2010/main" val="1165551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41E164-DB9F-98F3-E1F0-4F74025EC41B}"/>
              </a:ext>
            </a:extLst>
          </p:cNvPr>
          <p:cNvSpPr>
            <a:spLocks noGrp="1"/>
          </p:cNvSpPr>
          <p:nvPr>
            <p:ph type="title"/>
          </p:nvPr>
        </p:nvSpPr>
        <p:spPr>
          <a:xfrm>
            <a:off x="838200" y="1773715"/>
            <a:ext cx="10395857" cy="3833455"/>
          </a:xfrm>
        </p:spPr>
        <p:txBody>
          <a:bodyPr/>
          <a:lstStyle/>
          <a:p>
            <a:br>
              <a:rPr lang="nl-NL" sz="5400" dirty="0"/>
            </a:br>
            <a:br>
              <a:rPr lang="nl-NL" sz="5400" dirty="0"/>
            </a:br>
            <a:br>
              <a:rPr lang="nl-NL" sz="5400" dirty="0"/>
            </a:br>
            <a:br>
              <a:rPr lang="nl-NL" sz="5400" dirty="0"/>
            </a:br>
            <a:br>
              <a:rPr lang="nl-NL" sz="5400" dirty="0"/>
            </a:br>
            <a:br>
              <a:rPr lang="nl-NL" sz="5400" dirty="0"/>
            </a:br>
            <a:br>
              <a:rPr lang="nl-NL" sz="5400" dirty="0"/>
            </a:br>
            <a:br>
              <a:rPr lang="nl-NL" sz="5400" dirty="0"/>
            </a:br>
            <a:br>
              <a:rPr lang="nl-NL" sz="5400" dirty="0"/>
            </a:br>
            <a:br>
              <a:rPr lang="nl-NL" sz="5400" dirty="0"/>
            </a:br>
            <a:br>
              <a:rPr lang="nl-NL" sz="5400" dirty="0"/>
            </a:br>
            <a:br>
              <a:rPr lang="nl-NL" sz="5400" dirty="0"/>
            </a:br>
            <a:br>
              <a:rPr lang="nl-NL" sz="5400" dirty="0"/>
            </a:br>
            <a:br>
              <a:rPr lang="nl-NL" sz="5400" dirty="0"/>
            </a:br>
            <a:br>
              <a:rPr lang="nl-NL" sz="5400" dirty="0"/>
            </a:br>
            <a:r>
              <a:rPr lang="nl-NL" sz="5400" b="0" dirty="0">
                <a:latin typeface="General Sans Semibold"/>
              </a:rPr>
              <a:t>In deze </a:t>
            </a:r>
            <a:r>
              <a:rPr lang="nl-NL" sz="5400" b="0" dirty="0" err="1">
                <a:latin typeface="General Sans Semibold"/>
              </a:rPr>
              <a:t>roadmap</a:t>
            </a:r>
            <a:r>
              <a:rPr lang="nl-NL" sz="5400" b="0" dirty="0">
                <a:latin typeface="General Sans Semibold"/>
              </a:rPr>
              <a:t> vind je een overzicht van activiteiten waarin je als individu, als sleutelteam of als instelling kan participeren</a:t>
            </a:r>
            <a:r>
              <a:rPr lang="nl-NL" sz="5400" dirty="0">
                <a:latin typeface="General Sans Semibold"/>
              </a:rPr>
              <a:t>.</a:t>
            </a:r>
            <a:endParaRPr lang="en-NL" sz="5400" dirty="0"/>
          </a:p>
        </p:txBody>
      </p:sp>
      <p:pic>
        <p:nvPicPr>
          <p:cNvPr id="3" name="Picture 6" descr="A brain with a gear&#10;&#10;Description automatically generated">
            <a:extLst>
              <a:ext uri="{FF2B5EF4-FFF2-40B4-BE49-F238E27FC236}">
                <a16:creationId xmlns:a16="http://schemas.microsoft.com/office/drawing/2014/main" id="{084B60C8-8030-ED46-0DBA-F7C4CA39ACEC}"/>
              </a:ext>
            </a:extLst>
          </p:cNvPr>
          <p:cNvPicPr>
            <a:picLocks noChangeAspect="1"/>
          </p:cNvPicPr>
          <p:nvPr/>
        </p:nvPicPr>
        <p:blipFill>
          <a:blip r:embed="rId2"/>
          <a:stretch>
            <a:fillRect/>
          </a:stretch>
        </p:blipFill>
        <p:spPr>
          <a:xfrm>
            <a:off x="9991328" y="745984"/>
            <a:ext cx="595531" cy="569884"/>
          </a:xfrm>
          <a:prstGeom prst="rect">
            <a:avLst/>
          </a:prstGeom>
        </p:spPr>
      </p:pic>
      <p:pic>
        <p:nvPicPr>
          <p:cNvPr id="4" name="Picture 22" descr="A hands shaking with a yellow ring&#10;&#10;Description automatically generated">
            <a:extLst>
              <a:ext uri="{FF2B5EF4-FFF2-40B4-BE49-F238E27FC236}">
                <a16:creationId xmlns:a16="http://schemas.microsoft.com/office/drawing/2014/main" id="{7759CD73-A822-C844-FD4C-B37EE70419BC}"/>
              </a:ext>
            </a:extLst>
          </p:cNvPr>
          <p:cNvPicPr>
            <a:picLocks noChangeAspect="1"/>
          </p:cNvPicPr>
          <p:nvPr/>
        </p:nvPicPr>
        <p:blipFill>
          <a:blip r:embed="rId3"/>
          <a:stretch>
            <a:fillRect/>
          </a:stretch>
        </p:blipFill>
        <p:spPr>
          <a:xfrm>
            <a:off x="9136533" y="741303"/>
            <a:ext cx="595531" cy="574946"/>
          </a:xfrm>
          <a:prstGeom prst="rect">
            <a:avLst/>
          </a:prstGeom>
        </p:spPr>
      </p:pic>
      <p:pic>
        <p:nvPicPr>
          <p:cNvPr id="5" name="Picture 5" descr="A blue binoculars on a black background&#10;&#10;Description automatically generated">
            <a:extLst>
              <a:ext uri="{FF2B5EF4-FFF2-40B4-BE49-F238E27FC236}">
                <a16:creationId xmlns:a16="http://schemas.microsoft.com/office/drawing/2014/main" id="{05A2EC45-C944-C20A-E74E-8368730BE386}"/>
              </a:ext>
            </a:extLst>
          </p:cNvPr>
          <p:cNvPicPr>
            <a:picLocks noChangeAspect="1"/>
          </p:cNvPicPr>
          <p:nvPr/>
        </p:nvPicPr>
        <p:blipFill>
          <a:blip r:embed="rId4"/>
          <a:stretch>
            <a:fillRect/>
          </a:stretch>
        </p:blipFill>
        <p:spPr>
          <a:xfrm>
            <a:off x="10848193" y="738113"/>
            <a:ext cx="779682" cy="574946"/>
          </a:xfrm>
          <a:prstGeom prst="rect">
            <a:avLst/>
          </a:prstGeom>
        </p:spPr>
      </p:pic>
    </p:spTree>
    <p:extLst>
      <p:ext uri="{BB962C8B-B14F-4D97-AF65-F5344CB8AC3E}">
        <p14:creationId xmlns:p14="http://schemas.microsoft.com/office/powerpoint/2010/main" val="3632756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C2416-1D19-693B-19D1-16D2AA887562}"/>
              </a:ext>
            </a:extLst>
          </p:cNvPr>
          <p:cNvSpPr>
            <a:spLocks noGrp="1"/>
          </p:cNvSpPr>
          <p:nvPr>
            <p:ph type="title"/>
          </p:nvPr>
        </p:nvSpPr>
        <p:spPr/>
        <p:txBody>
          <a:bodyPr>
            <a:normAutofit/>
          </a:bodyPr>
          <a:lstStyle/>
          <a:p>
            <a:r>
              <a:rPr lang="en-NL">
                <a:latin typeface="General Sans Semibold"/>
              </a:rPr>
              <a:t>Participatieniveaus</a:t>
            </a:r>
            <a:endParaRPr lang="en-US"/>
          </a:p>
        </p:txBody>
      </p:sp>
      <p:sp>
        <p:nvSpPr>
          <p:cNvPr id="3" name="Content Placeholder 2">
            <a:extLst>
              <a:ext uri="{FF2B5EF4-FFF2-40B4-BE49-F238E27FC236}">
                <a16:creationId xmlns:a16="http://schemas.microsoft.com/office/drawing/2014/main" id="{3D405948-FD72-B8E6-962F-B1E7F8249D3A}"/>
              </a:ext>
            </a:extLst>
          </p:cNvPr>
          <p:cNvSpPr>
            <a:spLocks noGrp="1"/>
          </p:cNvSpPr>
          <p:nvPr>
            <p:ph idx="1"/>
          </p:nvPr>
        </p:nvSpPr>
        <p:spPr>
          <a:xfrm>
            <a:off x="2111631" y="2701450"/>
            <a:ext cx="6911340" cy="3496150"/>
          </a:xfrm>
        </p:spPr>
        <p:txBody>
          <a:bodyPr vert="horz" lIns="91440" tIns="45720" rIns="91440" bIns="45720" rtlCol="0" anchor="t">
            <a:normAutofit fontScale="92500" lnSpcReduction="10000"/>
          </a:bodyPr>
          <a:lstStyle/>
          <a:p>
            <a:pPr marL="0" indent="0">
              <a:buNone/>
            </a:pPr>
            <a:r>
              <a:rPr lang="en-US" b="1" err="1">
                <a:latin typeface="General Sans"/>
                <a:cs typeface="Arial"/>
              </a:rPr>
              <a:t>Meedoen</a:t>
            </a:r>
            <a:r>
              <a:rPr lang="en-US">
                <a:latin typeface="General Sans"/>
                <a:cs typeface="Arial"/>
              </a:rPr>
              <a:t> - </a:t>
            </a:r>
            <a:r>
              <a:rPr lang="en-US" err="1">
                <a:latin typeface="General Sans"/>
                <a:cs typeface="Arial"/>
              </a:rPr>
              <a:t>Actieve</a:t>
            </a:r>
            <a:r>
              <a:rPr lang="en-US">
                <a:latin typeface="General Sans"/>
                <a:cs typeface="Arial"/>
              </a:rPr>
              <a:t> </a:t>
            </a:r>
            <a:r>
              <a:rPr lang="en-US" err="1">
                <a:latin typeface="General Sans"/>
                <a:cs typeface="Arial"/>
              </a:rPr>
              <a:t>inzet</a:t>
            </a:r>
            <a:r>
              <a:rPr lang="en-US">
                <a:latin typeface="General Sans"/>
                <a:cs typeface="Arial"/>
              </a:rPr>
              <a:t> </a:t>
            </a:r>
            <a:r>
              <a:rPr lang="en-US" err="1">
                <a:latin typeface="General Sans"/>
                <a:cs typeface="Arial"/>
              </a:rPr>
              <a:t>vanuit</a:t>
            </a:r>
            <a:r>
              <a:rPr lang="en-US">
                <a:latin typeface="General Sans"/>
                <a:cs typeface="Arial"/>
              </a:rPr>
              <a:t> de </a:t>
            </a:r>
            <a:r>
              <a:rPr lang="en-US" err="1">
                <a:latin typeface="General Sans"/>
                <a:cs typeface="Arial"/>
              </a:rPr>
              <a:t>instelling</a:t>
            </a:r>
            <a:r>
              <a:rPr lang="en-US">
                <a:latin typeface="General Sans"/>
                <a:cs typeface="Arial"/>
              </a:rPr>
              <a:t>, </a:t>
            </a:r>
            <a:r>
              <a:rPr lang="en-US" err="1">
                <a:latin typeface="General Sans"/>
                <a:cs typeface="Arial"/>
              </a:rPr>
              <a:t>een</a:t>
            </a:r>
            <a:r>
              <a:rPr lang="en-US">
                <a:latin typeface="General Sans"/>
                <a:cs typeface="Arial"/>
              </a:rPr>
              <a:t> </a:t>
            </a:r>
            <a:r>
              <a:rPr lang="en-US" err="1">
                <a:latin typeface="General Sans"/>
                <a:cs typeface="Arial"/>
              </a:rPr>
              <a:t>CvB-besluit</a:t>
            </a:r>
            <a:r>
              <a:rPr lang="en-US">
                <a:latin typeface="General Sans"/>
                <a:cs typeface="Arial"/>
              </a:rPr>
              <a:t> </a:t>
            </a:r>
            <a:r>
              <a:rPr lang="en-US" err="1">
                <a:latin typeface="General Sans"/>
                <a:cs typeface="Arial"/>
              </a:rPr>
              <a:t>en</a:t>
            </a:r>
            <a:r>
              <a:rPr lang="en-US">
                <a:latin typeface="General Sans"/>
                <a:cs typeface="Arial"/>
              </a:rPr>
              <a:t> </a:t>
            </a:r>
            <a:r>
              <a:rPr lang="en-US" err="1">
                <a:latin typeface="General Sans"/>
                <a:cs typeface="Arial"/>
              </a:rPr>
              <a:t>gecoördineerd</a:t>
            </a:r>
            <a:r>
              <a:rPr lang="en-US">
                <a:latin typeface="General Sans"/>
                <a:cs typeface="Arial"/>
              </a:rPr>
              <a:t> door het </a:t>
            </a:r>
            <a:r>
              <a:rPr lang="en-US" err="1">
                <a:latin typeface="General Sans"/>
                <a:cs typeface="Arial"/>
              </a:rPr>
              <a:t>sleutelteam</a:t>
            </a:r>
            <a:r>
              <a:rPr lang="en-US">
                <a:latin typeface="General Sans"/>
                <a:cs typeface="Arial"/>
              </a:rPr>
              <a:t>.</a:t>
            </a:r>
            <a:endParaRPr lang="en-US"/>
          </a:p>
          <a:p>
            <a:pPr marL="0" indent="0">
              <a:buNone/>
            </a:pPr>
            <a:endParaRPr lang="en-US">
              <a:latin typeface="General Sans"/>
              <a:cs typeface="Arial"/>
            </a:endParaRPr>
          </a:p>
          <a:p>
            <a:pPr marL="0" indent="0">
              <a:buNone/>
            </a:pPr>
            <a:r>
              <a:rPr lang="en-US" b="1" err="1">
                <a:latin typeface="General Sans"/>
                <a:cs typeface="Arial"/>
              </a:rPr>
              <a:t>Meedenken</a:t>
            </a:r>
            <a:r>
              <a:rPr lang="en-US">
                <a:latin typeface="General Sans"/>
                <a:cs typeface="Arial"/>
              </a:rPr>
              <a:t> - </a:t>
            </a:r>
            <a:r>
              <a:rPr lang="en-US" err="1">
                <a:latin typeface="General Sans"/>
                <a:cs typeface="Arial"/>
              </a:rPr>
              <a:t>Inzet</a:t>
            </a:r>
            <a:r>
              <a:rPr lang="en-US">
                <a:latin typeface="General Sans"/>
                <a:cs typeface="Arial"/>
              </a:rPr>
              <a:t> van </a:t>
            </a:r>
            <a:r>
              <a:rPr lang="en-US" err="1">
                <a:latin typeface="General Sans"/>
                <a:cs typeface="Arial"/>
              </a:rPr>
              <a:t>mensen</a:t>
            </a:r>
            <a:r>
              <a:rPr lang="en-US">
                <a:latin typeface="General Sans"/>
                <a:cs typeface="Arial"/>
              </a:rPr>
              <a:t> </a:t>
            </a:r>
            <a:r>
              <a:rPr lang="en-US" err="1">
                <a:latin typeface="General Sans"/>
                <a:cs typeface="Arial"/>
              </a:rPr>
              <a:t>bijvoorbeeld</a:t>
            </a:r>
            <a:r>
              <a:rPr lang="en-US">
                <a:latin typeface="General Sans"/>
                <a:cs typeface="Arial"/>
              </a:rPr>
              <a:t> in pilots of </a:t>
            </a:r>
            <a:r>
              <a:rPr lang="en-US" err="1">
                <a:latin typeface="General Sans"/>
                <a:cs typeface="Arial"/>
              </a:rPr>
              <a:t>werkgroepen</a:t>
            </a:r>
            <a:r>
              <a:rPr lang="en-US">
                <a:latin typeface="General Sans"/>
                <a:cs typeface="Arial"/>
              </a:rPr>
              <a:t>, </a:t>
            </a:r>
            <a:r>
              <a:rPr lang="en-US" err="1">
                <a:latin typeface="General Sans"/>
                <a:cs typeface="Arial"/>
              </a:rPr>
              <a:t>een</a:t>
            </a:r>
            <a:r>
              <a:rPr lang="en-US">
                <a:latin typeface="General Sans"/>
                <a:cs typeface="Arial"/>
              </a:rPr>
              <a:t> </a:t>
            </a:r>
            <a:r>
              <a:rPr lang="en-US" err="1">
                <a:latin typeface="General Sans"/>
                <a:cs typeface="Arial"/>
              </a:rPr>
              <a:t>sleutelteambesluit</a:t>
            </a:r>
            <a:r>
              <a:rPr lang="en-US">
                <a:latin typeface="General Sans"/>
                <a:cs typeface="Arial"/>
              </a:rPr>
              <a:t>. </a:t>
            </a:r>
            <a:endParaRPr lang="en-NL">
              <a:latin typeface="General Sans"/>
              <a:cs typeface="Arial"/>
            </a:endParaRPr>
          </a:p>
          <a:p>
            <a:pPr marL="0" indent="0">
              <a:buNone/>
            </a:pPr>
            <a:endParaRPr lang="en-US">
              <a:latin typeface="General Sans"/>
              <a:cs typeface="Arial"/>
            </a:endParaRPr>
          </a:p>
          <a:p>
            <a:pPr marL="0" indent="0">
              <a:buNone/>
            </a:pPr>
            <a:r>
              <a:rPr lang="en-US" b="1" err="1">
                <a:latin typeface="General Sans"/>
                <a:cs typeface="Arial"/>
              </a:rPr>
              <a:t>Meekijken</a:t>
            </a:r>
            <a:r>
              <a:rPr lang="en-US">
                <a:latin typeface="General Sans"/>
                <a:cs typeface="Arial"/>
              </a:rPr>
              <a:t> – Op </a:t>
            </a:r>
            <a:r>
              <a:rPr lang="en-US" err="1">
                <a:latin typeface="General Sans"/>
                <a:cs typeface="Arial"/>
              </a:rPr>
              <a:t>persoonlijke</a:t>
            </a:r>
            <a:r>
              <a:rPr lang="en-US">
                <a:latin typeface="General Sans"/>
                <a:cs typeface="Arial"/>
              </a:rPr>
              <a:t> </a:t>
            </a:r>
            <a:r>
              <a:rPr lang="en-US" err="1">
                <a:latin typeface="General Sans"/>
                <a:cs typeface="Arial"/>
              </a:rPr>
              <a:t>titel</a:t>
            </a:r>
            <a:r>
              <a:rPr lang="en-US">
                <a:latin typeface="General Sans"/>
                <a:cs typeface="Arial"/>
              </a:rPr>
              <a:t>, </a:t>
            </a:r>
            <a:r>
              <a:rPr lang="en-US" err="1">
                <a:latin typeface="General Sans"/>
                <a:cs typeface="Arial"/>
              </a:rPr>
              <a:t>gericht</a:t>
            </a:r>
            <a:r>
              <a:rPr lang="en-US">
                <a:latin typeface="General Sans"/>
                <a:cs typeface="Arial"/>
              </a:rPr>
              <a:t> op het </a:t>
            </a:r>
            <a:r>
              <a:rPr lang="en-US" err="1">
                <a:latin typeface="General Sans"/>
                <a:cs typeface="Arial"/>
              </a:rPr>
              <a:t>volgen</a:t>
            </a:r>
            <a:r>
              <a:rPr lang="en-US">
                <a:latin typeface="General Sans"/>
                <a:cs typeface="Arial"/>
              </a:rPr>
              <a:t> van </a:t>
            </a:r>
            <a:r>
              <a:rPr lang="en-US" err="1">
                <a:latin typeface="General Sans"/>
                <a:cs typeface="Arial"/>
              </a:rPr>
              <a:t>ontwikkelingen</a:t>
            </a:r>
            <a:r>
              <a:rPr lang="en-US">
                <a:latin typeface="General Sans"/>
                <a:cs typeface="Arial"/>
              </a:rPr>
              <a:t>. </a:t>
            </a:r>
            <a:r>
              <a:rPr lang="en-US" err="1">
                <a:latin typeface="General Sans"/>
                <a:cs typeface="Arial"/>
              </a:rPr>
              <a:t>Informeren</a:t>
            </a:r>
            <a:r>
              <a:rPr lang="en-US">
                <a:latin typeface="General Sans"/>
                <a:cs typeface="Arial"/>
              </a:rPr>
              <a:t> van </a:t>
            </a:r>
            <a:r>
              <a:rPr lang="en-US" err="1">
                <a:latin typeface="General Sans"/>
                <a:cs typeface="Arial"/>
              </a:rPr>
              <a:t>sleutelteam</a:t>
            </a:r>
            <a:r>
              <a:rPr lang="en-US">
                <a:latin typeface="General Sans"/>
                <a:cs typeface="Arial"/>
              </a:rPr>
              <a:t> </a:t>
            </a:r>
            <a:r>
              <a:rPr lang="en-US" err="1">
                <a:latin typeface="General Sans"/>
                <a:cs typeface="Arial"/>
              </a:rPr>
              <a:t>wordt</a:t>
            </a:r>
            <a:r>
              <a:rPr lang="en-US">
                <a:latin typeface="General Sans"/>
                <a:cs typeface="Arial"/>
              </a:rPr>
              <a:t> </a:t>
            </a:r>
            <a:r>
              <a:rPr lang="en-US" err="1">
                <a:latin typeface="General Sans"/>
                <a:cs typeface="Arial"/>
              </a:rPr>
              <a:t>aanbevolen</a:t>
            </a:r>
            <a:r>
              <a:rPr lang="en-US">
                <a:latin typeface="General Sans"/>
                <a:cs typeface="Arial"/>
              </a:rPr>
              <a:t>.</a:t>
            </a:r>
            <a:endParaRPr lang="en-NL">
              <a:latin typeface="General Sans"/>
              <a:cs typeface="Arial"/>
            </a:endParaRPr>
          </a:p>
          <a:p>
            <a:endParaRPr lang="en-NL"/>
          </a:p>
        </p:txBody>
      </p:sp>
      <p:pic>
        <p:nvPicPr>
          <p:cNvPr id="5" name="Picture 4" descr="A hands shaking with a yellow ring&#10;&#10;Description automatically generated">
            <a:extLst>
              <a:ext uri="{FF2B5EF4-FFF2-40B4-BE49-F238E27FC236}">
                <a16:creationId xmlns:a16="http://schemas.microsoft.com/office/drawing/2014/main" id="{BE5BA51D-6DA1-B676-CB05-9244C95772AB}"/>
              </a:ext>
            </a:extLst>
          </p:cNvPr>
          <p:cNvPicPr>
            <a:picLocks noChangeAspect="1"/>
          </p:cNvPicPr>
          <p:nvPr/>
        </p:nvPicPr>
        <p:blipFill>
          <a:blip r:embed="rId2"/>
          <a:stretch>
            <a:fillRect/>
          </a:stretch>
        </p:blipFill>
        <p:spPr>
          <a:xfrm>
            <a:off x="1006726" y="2761715"/>
            <a:ext cx="770313" cy="617473"/>
          </a:xfrm>
          <a:prstGeom prst="rect">
            <a:avLst/>
          </a:prstGeom>
        </p:spPr>
      </p:pic>
      <p:pic>
        <p:nvPicPr>
          <p:cNvPr id="6" name="Picture 5" descr="A blue binoculars on a black background&#10;&#10;Description automatically generated">
            <a:extLst>
              <a:ext uri="{FF2B5EF4-FFF2-40B4-BE49-F238E27FC236}">
                <a16:creationId xmlns:a16="http://schemas.microsoft.com/office/drawing/2014/main" id="{24D43CCD-A9F2-E5B4-9611-F38449118D9A}"/>
              </a:ext>
            </a:extLst>
          </p:cNvPr>
          <p:cNvPicPr>
            <a:picLocks noChangeAspect="1"/>
          </p:cNvPicPr>
          <p:nvPr/>
        </p:nvPicPr>
        <p:blipFill>
          <a:blip r:embed="rId3"/>
          <a:stretch>
            <a:fillRect/>
          </a:stretch>
        </p:blipFill>
        <p:spPr>
          <a:xfrm>
            <a:off x="966987" y="5092440"/>
            <a:ext cx="849790" cy="626644"/>
          </a:xfrm>
          <a:prstGeom prst="rect">
            <a:avLst/>
          </a:prstGeom>
        </p:spPr>
      </p:pic>
      <p:pic>
        <p:nvPicPr>
          <p:cNvPr id="7" name="Picture 6" descr="A brain with a gear&#10;&#10;Description automatically generated">
            <a:extLst>
              <a:ext uri="{FF2B5EF4-FFF2-40B4-BE49-F238E27FC236}">
                <a16:creationId xmlns:a16="http://schemas.microsoft.com/office/drawing/2014/main" id="{81F1C24C-E3E2-6007-724E-35537905FD14}"/>
              </a:ext>
            </a:extLst>
          </p:cNvPr>
          <p:cNvPicPr>
            <a:picLocks noChangeAspect="1"/>
          </p:cNvPicPr>
          <p:nvPr/>
        </p:nvPicPr>
        <p:blipFill>
          <a:blip r:embed="rId4"/>
          <a:stretch>
            <a:fillRect/>
          </a:stretch>
        </p:blipFill>
        <p:spPr>
          <a:xfrm>
            <a:off x="996805" y="3857751"/>
            <a:ext cx="790154" cy="756125"/>
          </a:xfrm>
          <a:prstGeom prst="rect">
            <a:avLst/>
          </a:prstGeom>
        </p:spPr>
      </p:pic>
      <p:sp>
        <p:nvSpPr>
          <p:cNvPr id="9" name="TextBox 8">
            <a:extLst>
              <a:ext uri="{FF2B5EF4-FFF2-40B4-BE49-F238E27FC236}">
                <a16:creationId xmlns:a16="http://schemas.microsoft.com/office/drawing/2014/main" id="{E4134900-AFEC-13E2-6714-441019B14012}"/>
              </a:ext>
            </a:extLst>
          </p:cNvPr>
          <p:cNvSpPr txBox="1"/>
          <p:nvPr/>
        </p:nvSpPr>
        <p:spPr>
          <a:xfrm>
            <a:off x="838200" y="1783321"/>
            <a:ext cx="11167753" cy="430887"/>
          </a:xfrm>
          <a:prstGeom prst="rect">
            <a:avLst/>
          </a:prstGeom>
          <a:noFill/>
        </p:spPr>
        <p:txBody>
          <a:bodyPr wrap="square">
            <a:spAutoFit/>
          </a:bodyPr>
          <a:lstStyle/>
          <a:p>
            <a:pPr marL="0" indent="0">
              <a:buNone/>
            </a:pPr>
            <a:r>
              <a:rPr lang="en-GB" sz="2200" b="1">
                <a:latin typeface="General Sans"/>
                <a:cs typeface="Arial"/>
              </a:rPr>
              <a:t>We </a:t>
            </a:r>
            <a:r>
              <a:rPr lang="en-GB" sz="2200" b="1" err="1">
                <a:latin typeface="General Sans"/>
                <a:cs typeface="Arial"/>
              </a:rPr>
              <a:t>werken</a:t>
            </a:r>
            <a:r>
              <a:rPr lang="en-GB" sz="2200" b="1">
                <a:latin typeface="General Sans"/>
                <a:cs typeface="Arial"/>
              </a:rPr>
              <a:t> met </a:t>
            </a:r>
            <a:r>
              <a:rPr lang="en-GB" sz="2200" b="1" err="1">
                <a:latin typeface="General Sans"/>
                <a:cs typeface="Arial"/>
              </a:rPr>
              <a:t>drie</a:t>
            </a:r>
            <a:r>
              <a:rPr lang="en-GB" sz="2200" b="1">
                <a:latin typeface="General Sans"/>
                <a:cs typeface="Arial"/>
              </a:rPr>
              <a:t> </a:t>
            </a:r>
            <a:r>
              <a:rPr lang="en-GB" sz="2200" b="1" err="1">
                <a:latin typeface="General Sans"/>
                <a:cs typeface="Arial"/>
              </a:rPr>
              <a:t>participatieniveaus</a:t>
            </a:r>
            <a:r>
              <a:rPr lang="en-GB" sz="2200" b="1">
                <a:latin typeface="General Sans"/>
                <a:cs typeface="Arial"/>
              </a:rPr>
              <a:t>: </a:t>
            </a:r>
            <a:r>
              <a:rPr lang="en-GB" sz="2200" b="1" err="1">
                <a:latin typeface="General Sans"/>
                <a:cs typeface="Arial"/>
              </a:rPr>
              <a:t>meedoen</a:t>
            </a:r>
            <a:r>
              <a:rPr lang="en-GB" sz="2200" b="1">
                <a:latin typeface="General Sans"/>
                <a:cs typeface="Arial"/>
              </a:rPr>
              <a:t>, </a:t>
            </a:r>
            <a:r>
              <a:rPr lang="en-GB" sz="2200" b="1" err="1">
                <a:latin typeface="General Sans"/>
                <a:cs typeface="Arial"/>
              </a:rPr>
              <a:t>meedenken</a:t>
            </a:r>
            <a:r>
              <a:rPr lang="en-GB" sz="2200" b="1">
                <a:latin typeface="General Sans"/>
                <a:cs typeface="Arial"/>
              </a:rPr>
              <a:t> </a:t>
            </a:r>
            <a:r>
              <a:rPr lang="en-GB" sz="2200" b="1" err="1">
                <a:latin typeface="General Sans"/>
                <a:cs typeface="Arial"/>
              </a:rPr>
              <a:t>en</a:t>
            </a:r>
            <a:r>
              <a:rPr lang="en-GB" sz="2200" b="1">
                <a:latin typeface="General Sans"/>
                <a:cs typeface="Arial"/>
              </a:rPr>
              <a:t> </a:t>
            </a:r>
            <a:r>
              <a:rPr lang="en-GB" sz="2200" b="1" err="1">
                <a:latin typeface="General Sans"/>
                <a:cs typeface="Arial"/>
              </a:rPr>
              <a:t>meekijken</a:t>
            </a:r>
            <a:r>
              <a:rPr lang="en-GB" sz="2200" b="1">
                <a:latin typeface="General Sans"/>
                <a:cs typeface="Arial"/>
              </a:rPr>
              <a:t>.</a:t>
            </a:r>
          </a:p>
        </p:txBody>
      </p:sp>
    </p:spTree>
    <p:extLst>
      <p:ext uri="{BB962C8B-B14F-4D97-AF65-F5344CB8AC3E}">
        <p14:creationId xmlns:p14="http://schemas.microsoft.com/office/powerpoint/2010/main" val="2808508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7EFC49-7DBA-56AF-DB86-2BB1563E5B1D}"/>
              </a:ext>
            </a:extLst>
          </p:cNvPr>
          <p:cNvSpPr>
            <a:spLocks noGrp="1"/>
          </p:cNvSpPr>
          <p:nvPr>
            <p:ph type="title"/>
          </p:nvPr>
        </p:nvSpPr>
        <p:spPr/>
        <p:txBody>
          <a:bodyPr/>
          <a:lstStyle/>
          <a:p>
            <a:r>
              <a:rPr lang="en-GB" dirty="0">
                <a:latin typeface="General Sans Semibold"/>
              </a:rPr>
              <a:t>Highlights 2025*</a:t>
            </a:r>
            <a:endParaRPr lang="en-US" dirty="0"/>
          </a:p>
        </p:txBody>
      </p:sp>
      <p:pic>
        <p:nvPicPr>
          <p:cNvPr id="4" name="Afbeelding 3" descr="Afbeelding met cirkel, ontwerp&#10;&#10;Automatisch gegenereerde beschrijving">
            <a:extLst>
              <a:ext uri="{FF2B5EF4-FFF2-40B4-BE49-F238E27FC236}">
                <a16:creationId xmlns:a16="http://schemas.microsoft.com/office/drawing/2014/main" id="{392BA7AF-3E84-9888-B197-F20C16AD70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438" y="2284959"/>
            <a:ext cx="2247975" cy="2234607"/>
          </a:xfrm>
          <a:prstGeom prst="rect">
            <a:avLst/>
          </a:prstGeom>
        </p:spPr>
      </p:pic>
      <p:pic>
        <p:nvPicPr>
          <p:cNvPr id="12" name="Afbeelding 11" descr="Afbeelding met cirkel, ontwerp&#10;&#10;Automatisch gegenereerde beschrijving">
            <a:extLst>
              <a:ext uri="{FF2B5EF4-FFF2-40B4-BE49-F238E27FC236}">
                <a16:creationId xmlns:a16="http://schemas.microsoft.com/office/drawing/2014/main" id="{9FC37818-9282-8A59-F27F-F20430CDE3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500" y="2298328"/>
            <a:ext cx="2234607" cy="2234607"/>
          </a:xfrm>
          <a:prstGeom prst="rect">
            <a:avLst/>
          </a:prstGeom>
        </p:spPr>
      </p:pic>
      <p:pic>
        <p:nvPicPr>
          <p:cNvPr id="18" name="Afbeelding 17" descr="Afbeelding met cirkel, ontwerp&#10;&#10;Automatisch gegenereerde beschrijving">
            <a:extLst>
              <a:ext uri="{FF2B5EF4-FFF2-40B4-BE49-F238E27FC236}">
                <a16:creationId xmlns:a16="http://schemas.microsoft.com/office/drawing/2014/main" id="{9857702F-818F-87D8-7E90-4310A5C9A4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4061" y="2271591"/>
            <a:ext cx="2247975" cy="2247975"/>
          </a:xfrm>
          <a:prstGeom prst="rect">
            <a:avLst/>
          </a:prstGeom>
        </p:spPr>
      </p:pic>
      <p:pic>
        <p:nvPicPr>
          <p:cNvPr id="20" name="Afbeelding 19" descr="Afbeelding met cirkel, ontwerp, kunst&#10;&#10;Automatisch gegenereerde beschrijving">
            <a:extLst>
              <a:ext uri="{FF2B5EF4-FFF2-40B4-BE49-F238E27FC236}">
                <a16:creationId xmlns:a16="http://schemas.microsoft.com/office/drawing/2014/main" id="{99331560-77E4-5AAD-08AE-5369B1A16C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0836" y="2311697"/>
            <a:ext cx="2234607" cy="2234607"/>
          </a:xfrm>
          <a:prstGeom prst="rect">
            <a:avLst/>
          </a:prstGeom>
        </p:spPr>
      </p:pic>
      <p:pic>
        <p:nvPicPr>
          <p:cNvPr id="8" name="Afbeelding 7" descr="Afbeelding met cirkel, geel&#10;&#10;Automatisch gegenereerde beschrijving">
            <a:extLst>
              <a:ext uri="{FF2B5EF4-FFF2-40B4-BE49-F238E27FC236}">
                <a16:creationId xmlns:a16="http://schemas.microsoft.com/office/drawing/2014/main" id="{E8E6B0A6-1569-683C-C150-1394BED57F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73801" y="2311696"/>
            <a:ext cx="2247975" cy="2234607"/>
          </a:xfrm>
          <a:prstGeom prst="rect">
            <a:avLst/>
          </a:prstGeom>
        </p:spPr>
      </p:pic>
      <p:sp>
        <p:nvSpPr>
          <p:cNvPr id="9" name="TextBox 8">
            <a:extLst>
              <a:ext uri="{FF2B5EF4-FFF2-40B4-BE49-F238E27FC236}">
                <a16:creationId xmlns:a16="http://schemas.microsoft.com/office/drawing/2014/main" id="{6BB61A64-60C0-58BD-D049-8437464F2FEC}"/>
              </a:ext>
            </a:extLst>
          </p:cNvPr>
          <p:cNvSpPr txBox="1"/>
          <p:nvPr/>
        </p:nvSpPr>
        <p:spPr>
          <a:xfrm>
            <a:off x="1877453" y="4340268"/>
            <a:ext cx="15507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err="1">
                <a:latin typeface="COOPER LIGHT BT" panose="0208050304030B020404" pitchFamily="18" charset="0"/>
              </a:rPr>
              <a:t>Januari</a:t>
            </a:r>
            <a:r>
              <a:rPr lang="en-US" b="1" dirty="0">
                <a:latin typeface="COOPER LIGHT BT" panose="0208050304030B020404" pitchFamily="18" charset="0"/>
              </a:rPr>
              <a:t> </a:t>
            </a:r>
          </a:p>
        </p:txBody>
      </p:sp>
      <p:sp>
        <p:nvSpPr>
          <p:cNvPr id="13" name="TextBox 12">
            <a:extLst>
              <a:ext uri="{FF2B5EF4-FFF2-40B4-BE49-F238E27FC236}">
                <a16:creationId xmlns:a16="http://schemas.microsoft.com/office/drawing/2014/main" id="{2E49779C-C676-1365-E615-C2283A337C36}"/>
              </a:ext>
            </a:extLst>
          </p:cNvPr>
          <p:cNvSpPr txBox="1"/>
          <p:nvPr/>
        </p:nvSpPr>
        <p:spPr>
          <a:xfrm>
            <a:off x="3663876" y="4329382"/>
            <a:ext cx="15507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err="1">
                <a:latin typeface="COOPER LIGHT BT" panose="0208050304030B020404" pitchFamily="18" charset="0"/>
              </a:rPr>
              <a:t>Maart</a:t>
            </a:r>
            <a:endParaRPr lang="en-US" b="1" dirty="0">
              <a:latin typeface="COOPER LIGHT BT" panose="0208050304030B020404" pitchFamily="18" charset="0"/>
            </a:endParaRPr>
          </a:p>
        </p:txBody>
      </p:sp>
      <p:sp>
        <p:nvSpPr>
          <p:cNvPr id="14" name="TextBox 13">
            <a:extLst>
              <a:ext uri="{FF2B5EF4-FFF2-40B4-BE49-F238E27FC236}">
                <a16:creationId xmlns:a16="http://schemas.microsoft.com/office/drawing/2014/main" id="{0965CEBC-FD1F-CCDD-29E6-1E727B7CCFFF}"/>
              </a:ext>
            </a:extLst>
          </p:cNvPr>
          <p:cNvSpPr txBox="1"/>
          <p:nvPr/>
        </p:nvSpPr>
        <p:spPr>
          <a:xfrm>
            <a:off x="7302208" y="4329382"/>
            <a:ext cx="15507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COOPER LIGHT BT" panose="0208050304030B020404" pitchFamily="18" charset="0"/>
              </a:rPr>
              <a:t>September</a:t>
            </a:r>
          </a:p>
        </p:txBody>
      </p:sp>
      <p:sp>
        <p:nvSpPr>
          <p:cNvPr id="15" name="TextBox 14">
            <a:extLst>
              <a:ext uri="{FF2B5EF4-FFF2-40B4-BE49-F238E27FC236}">
                <a16:creationId xmlns:a16="http://schemas.microsoft.com/office/drawing/2014/main" id="{737D986A-E59C-0218-7039-E9ACEB427F77}"/>
              </a:ext>
            </a:extLst>
          </p:cNvPr>
          <p:cNvSpPr txBox="1"/>
          <p:nvPr/>
        </p:nvSpPr>
        <p:spPr>
          <a:xfrm>
            <a:off x="8985876" y="4329382"/>
            <a:ext cx="15507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COOPER LIGHT BT" panose="0208050304030B020404" pitchFamily="18" charset="0"/>
              </a:rPr>
              <a:t>December</a:t>
            </a:r>
          </a:p>
        </p:txBody>
      </p:sp>
      <p:sp>
        <p:nvSpPr>
          <p:cNvPr id="17" name="TextBox 16">
            <a:extLst>
              <a:ext uri="{FF2B5EF4-FFF2-40B4-BE49-F238E27FC236}">
                <a16:creationId xmlns:a16="http://schemas.microsoft.com/office/drawing/2014/main" id="{56698738-4747-EFC8-09A8-88926D670683}"/>
              </a:ext>
            </a:extLst>
          </p:cNvPr>
          <p:cNvSpPr txBox="1"/>
          <p:nvPr/>
        </p:nvSpPr>
        <p:spPr>
          <a:xfrm>
            <a:off x="5477960" y="4332635"/>
            <a:ext cx="15507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COOPER LIGHT BT" panose="0208050304030B020404" pitchFamily="18" charset="0"/>
              </a:rPr>
              <a:t>Mei</a:t>
            </a:r>
          </a:p>
        </p:txBody>
      </p:sp>
      <p:sp>
        <p:nvSpPr>
          <p:cNvPr id="21" name="Tekstvak 44">
            <a:extLst>
              <a:ext uri="{FF2B5EF4-FFF2-40B4-BE49-F238E27FC236}">
                <a16:creationId xmlns:a16="http://schemas.microsoft.com/office/drawing/2014/main" id="{1B60DD3A-3097-6B26-BE90-91AD29F1A4EE}"/>
              </a:ext>
            </a:extLst>
          </p:cNvPr>
          <p:cNvSpPr txBox="1"/>
          <p:nvPr/>
        </p:nvSpPr>
        <p:spPr>
          <a:xfrm>
            <a:off x="7383296" y="2769322"/>
            <a:ext cx="1140369" cy="646331"/>
          </a:xfrm>
          <a:prstGeom prst="rect">
            <a:avLst/>
          </a:prstGeom>
          <a:noFill/>
        </p:spPr>
        <p:txBody>
          <a:bodyPr wrap="square" lIns="91440" tIns="45720" rIns="91440" bIns="45720" rtlCol="0" anchor="t">
            <a:spAutoFit/>
          </a:bodyPr>
          <a:lstStyle/>
          <a:p>
            <a:pPr algn="ctr"/>
            <a:r>
              <a:rPr lang="en-GB" sz="1200" dirty="0">
                <a:latin typeface="General Sans"/>
              </a:rPr>
              <a:t>Start </a:t>
            </a:r>
            <a:r>
              <a:rPr lang="en-GB" sz="1200" dirty="0" err="1">
                <a:latin typeface="General Sans"/>
              </a:rPr>
              <a:t>eduwallet</a:t>
            </a:r>
            <a:r>
              <a:rPr lang="en-GB" sz="1200" dirty="0">
                <a:latin typeface="General Sans"/>
              </a:rPr>
              <a:t> pilot</a:t>
            </a:r>
            <a:endParaRPr lang="en-US" sz="1200" dirty="0"/>
          </a:p>
        </p:txBody>
      </p:sp>
      <p:sp>
        <p:nvSpPr>
          <p:cNvPr id="22" name="Tekstvak 44">
            <a:extLst>
              <a:ext uri="{FF2B5EF4-FFF2-40B4-BE49-F238E27FC236}">
                <a16:creationId xmlns:a16="http://schemas.microsoft.com/office/drawing/2014/main" id="{C126FDF3-0FB2-9715-709E-2766F268BF66}"/>
              </a:ext>
            </a:extLst>
          </p:cNvPr>
          <p:cNvSpPr txBox="1"/>
          <p:nvPr/>
        </p:nvSpPr>
        <p:spPr>
          <a:xfrm>
            <a:off x="2039649" y="2735815"/>
            <a:ext cx="1140369" cy="600164"/>
          </a:xfrm>
          <a:prstGeom prst="rect">
            <a:avLst/>
          </a:prstGeom>
          <a:noFill/>
        </p:spPr>
        <p:txBody>
          <a:bodyPr wrap="square" lIns="91440" tIns="45720" rIns="91440" bIns="45720" rtlCol="0" anchor="t">
            <a:spAutoFit/>
          </a:bodyPr>
          <a:lstStyle/>
          <a:p>
            <a:pPr algn="ctr"/>
            <a:r>
              <a:rPr lang="en-GB" sz="1100">
                <a:latin typeface="General Sans"/>
              </a:rPr>
              <a:t>Start </a:t>
            </a:r>
            <a:br>
              <a:rPr lang="en-GB" sz="1100">
                <a:latin typeface="General Sans"/>
              </a:rPr>
            </a:br>
            <a:r>
              <a:rPr lang="en-GB" sz="1100">
                <a:latin typeface="General Sans"/>
              </a:rPr>
              <a:t>Gereedheid-</a:t>
            </a:r>
            <a:br>
              <a:rPr lang="en-GB" sz="1100">
                <a:latin typeface="General Sans"/>
              </a:rPr>
            </a:br>
            <a:r>
              <a:rPr lang="en-GB" sz="1100">
                <a:latin typeface="General Sans"/>
              </a:rPr>
              <a:t>scan</a:t>
            </a:r>
          </a:p>
        </p:txBody>
      </p:sp>
      <p:sp>
        <p:nvSpPr>
          <p:cNvPr id="23" name="Tekstvak 44">
            <a:extLst>
              <a:ext uri="{FF2B5EF4-FFF2-40B4-BE49-F238E27FC236}">
                <a16:creationId xmlns:a16="http://schemas.microsoft.com/office/drawing/2014/main" id="{552180C4-38B5-79A4-4C53-664EF1A7232C}"/>
              </a:ext>
            </a:extLst>
          </p:cNvPr>
          <p:cNvSpPr txBox="1"/>
          <p:nvPr/>
        </p:nvSpPr>
        <p:spPr>
          <a:xfrm>
            <a:off x="3867400" y="2803988"/>
            <a:ext cx="1140369" cy="461665"/>
          </a:xfrm>
          <a:prstGeom prst="rect">
            <a:avLst/>
          </a:prstGeom>
          <a:noFill/>
        </p:spPr>
        <p:txBody>
          <a:bodyPr wrap="square" lIns="91440" tIns="45720" rIns="91440" bIns="45720" rtlCol="0" anchor="t">
            <a:spAutoFit/>
          </a:bodyPr>
          <a:lstStyle/>
          <a:p>
            <a:pPr algn="ctr"/>
            <a:r>
              <a:rPr lang="en-GB" sz="1200" err="1">
                <a:latin typeface="General Sans"/>
              </a:rPr>
              <a:t>Meedenk</a:t>
            </a:r>
            <a:r>
              <a:rPr lang="en-GB" sz="1200">
                <a:latin typeface="General Sans"/>
              </a:rPr>
              <a:t>-event</a:t>
            </a:r>
          </a:p>
        </p:txBody>
      </p:sp>
      <p:sp>
        <p:nvSpPr>
          <p:cNvPr id="24" name="Tekstvak 44">
            <a:extLst>
              <a:ext uri="{FF2B5EF4-FFF2-40B4-BE49-F238E27FC236}">
                <a16:creationId xmlns:a16="http://schemas.microsoft.com/office/drawing/2014/main" id="{C1DDDCAC-83FD-30A5-C716-58CC38B2EC41}"/>
              </a:ext>
            </a:extLst>
          </p:cNvPr>
          <p:cNvSpPr txBox="1"/>
          <p:nvPr/>
        </p:nvSpPr>
        <p:spPr>
          <a:xfrm>
            <a:off x="5672137" y="2649003"/>
            <a:ext cx="1060158" cy="769441"/>
          </a:xfrm>
          <a:prstGeom prst="rect">
            <a:avLst/>
          </a:prstGeom>
          <a:noFill/>
        </p:spPr>
        <p:txBody>
          <a:bodyPr wrap="square" lIns="91440" tIns="45720" rIns="91440" bIns="45720" rtlCol="0" anchor="t">
            <a:spAutoFit/>
          </a:bodyPr>
          <a:lstStyle/>
          <a:p>
            <a:pPr algn="ctr"/>
            <a:r>
              <a:rPr lang="en-GB" sz="1100">
                <a:latin typeface="General Sans"/>
              </a:rPr>
              <a:t>Proof of concept </a:t>
            </a:r>
            <a:r>
              <a:rPr lang="en-GB" sz="1100" err="1">
                <a:latin typeface="General Sans"/>
              </a:rPr>
              <a:t>eduwallet</a:t>
            </a:r>
            <a:r>
              <a:rPr lang="en-GB" sz="1100">
                <a:latin typeface="General Sans"/>
              </a:rPr>
              <a:t> </a:t>
            </a:r>
            <a:r>
              <a:rPr lang="en-GB" sz="1100" err="1">
                <a:latin typeface="General Sans"/>
              </a:rPr>
              <a:t>afgerond</a:t>
            </a:r>
            <a:endParaRPr lang="en-GB" sz="1100">
              <a:latin typeface="General Sans"/>
            </a:endParaRPr>
          </a:p>
        </p:txBody>
      </p:sp>
      <p:sp>
        <p:nvSpPr>
          <p:cNvPr id="11" name="Tekstvak 44">
            <a:extLst>
              <a:ext uri="{FF2B5EF4-FFF2-40B4-BE49-F238E27FC236}">
                <a16:creationId xmlns:a16="http://schemas.microsoft.com/office/drawing/2014/main" id="{13934DB0-6F6E-36DC-BD6A-872CF1A454EC}"/>
              </a:ext>
            </a:extLst>
          </p:cNvPr>
          <p:cNvSpPr txBox="1"/>
          <p:nvPr/>
        </p:nvSpPr>
        <p:spPr>
          <a:xfrm>
            <a:off x="9127603" y="2736096"/>
            <a:ext cx="1140369" cy="646331"/>
          </a:xfrm>
          <a:prstGeom prst="rect">
            <a:avLst/>
          </a:prstGeom>
          <a:noFill/>
        </p:spPr>
        <p:txBody>
          <a:bodyPr wrap="square" lIns="91440" tIns="45720" rIns="91440" bIns="45720" rtlCol="0" anchor="t">
            <a:spAutoFit/>
          </a:bodyPr>
          <a:lstStyle/>
          <a:p>
            <a:pPr algn="ctr"/>
            <a:r>
              <a:rPr lang="en-GB" sz="900" dirty="0" err="1">
                <a:latin typeface="General Sans"/>
              </a:rPr>
              <a:t>Opbrengsten</a:t>
            </a:r>
            <a:r>
              <a:rPr lang="en-GB" sz="900" dirty="0">
                <a:latin typeface="General Sans"/>
              </a:rPr>
              <a:t> </a:t>
            </a:r>
            <a:endParaRPr lang="en-US" sz="900" dirty="0">
              <a:latin typeface="Aptos" panose="02110004020202020204"/>
            </a:endParaRPr>
          </a:p>
          <a:p>
            <a:pPr algn="ctr"/>
            <a:r>
              <a:rPr lang="en-GB" sz="900" dirty="0">
                <a:latin typeface="General Sans"/>
              </a:rPr>
              <a:t>pilot </a:t>
            </a:r>
            <a:r>
              <a:rPr lang="en-GB" sz="900" dirty="0" err="1">
                <a:latin typeface="General Sans"/>
              </a:rPr>
              <a:t>microcredentials</a:t>
            </a:r>
            <a:r>
              <a:rPr lang="en-GB" sz="900" dirty="0">
                <a:latin typeface="General Sans"/>
              </a:rPr>
              <a:t> </a:t>
            </a:r>
            <a:r>
              <a:rPr lang="en-GB" sz="900" dirty="0" err="1">
                <a:latin typeface="General Sans"/>
              </a:rPr>
              <a:t>mbo</a:t>
            </a:r>
            <a:endParaRPr lang="en-US" sz="900" dirty="0"/>
          </a:p>
        </p:txBody>
      </p:sp>
      <p:sp>
        <p:nvSpPr>
          <p:cNvPr id="16" name="Tekstvak 44">
            <a:extLst>
              <a:ext uri="{FF2B5EF4-FFF2-40B4-BE49-F238E27FC236}">
                <a16:creationId xmlns:a16="http://schemas.microsoft.com/office/drawing/2014/main" id="{2CFCA642-B52F-35DB-62D6-A54D7802AB93}"/>
              </a:ext>
            </a:extLst>
          </p:cNvPr>
          <p:cNvSpPr txBox="1"/>
          <p:nvPr/>
        </p:nvSpPr>
        <p:spPr>
          <a:xfrm>
            <a:off x="8573801" y="6391653"/>
            <a:ext cx="3383621" cy="276999"/>
          </a:xfrm>
          <a:prstGeom prst="rect">
            <a:avLst/>
          </a:prstGeom>
          <a:noFill/>
        </p:spPr>
        <p:txBody>
          <a:bodyPr wrap="square" lIns="91440" tIns="45720" rIns="91440" bIns="45720" rtlCol="0" anchor="t">
            <a:spAutoFit/>
          </a:bodyPr>
          <a:lstStyle/>
          <a:p>
            <a:pPr algn="ctr"/>
            <a:r>
              <a:rPr lang="en-GB" sz="1200" dirty="0">
                <a:latin typeface="General Sans"/>
              </a:rPr>
              <a:t>*</a:t>
            </a:r>
            <a:r>
              <a:rPr lang="en-GB" sz="1200" dirty="0" err="1">
                <a:latin typeface="General Sans"/>
              </a:rPr>
              <a:t>Indicatief</a:t>
            </a:r>
            <a:r>
              <a:rPr lang="en-GB" sz="1200" dirty="0">
                <a:latin typeface="General Sans"/>
              </a:rPr>
              <a:t>, </a:t>
            </a:r>
            <a:r>
              <a:rPr lang="en-GB" sz="1200" dirty="0" err="1">
                <a:latin typeface="General Sans"/>
              </a:rPr>
              <a:t>nog</a:t>
            </a:r>
            <a:r>
              <a:rPr lang="en-GB" sz="1200" dirty="0">
                <a:latin typeface="General Sans"/>
              </a:rPr>
              <a:t> </a:t>
            </a:r>
            <a:r>
              <a:rPr lang="en-GB" sz="1200" dirty="0" err="1">
                <a:latin typeface="General Sans"/>
              </a:rPr>
              <a:t>aan</a:t>
            </a:r>
            <a:r>
              <a:rPr lang="en-GB" sz="1200" dirty="0">
                <a:latin typeface="General Sans"/>
              </a:rPr>
              <a:t> </a:t>
            </a:r>
            <a:r>
              <a:rPr lang="en-GB" sz="1200" dirty="0" err="1">
                <a:latin typeface="General Sans"/>
              </a:rPr>
              <a:t>verandering</a:t>
            </a:r>
            <a:r>
              <a:rPr lang="en-GB" sz="1200" dirty="0">
                <a:latin typeface="General Sans"/>
              </a:rPr>
              <a:t> </a:t>
            </a:r>
            <a:r>
              <a:rPr lang="en-GB" sz="1200" dirty="0" err="1">
                <a:latin typeface="General Sans"/>
              </a:rPr>
              <a:t>onderhevig</a:t>
            </a:r>
            <a:endParaRPr lang="en-GB" sz="1200" dirty="0">
              <a:latin typeface="General Sans"/>
            </a:endParaRPr>
          </a:p>
        </p:txBody>
      </p:sp>
    </p:spTree>
    <p:extLst>
      <p:ext uri="{BB962C8B-B14F-4D97-AF65-F5344CB8AC3E}">
        <p14:creationId xmlns:p14="http://schemas.microsoft.com/office/powerpoint/2010/main" val="87484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759372D0-B070-ED4B-A0E8-B1EB218C8C68}"/>
              </a:ext>
            </a:extLst>
          </p:cNvPr>
          <p:cNvSpPr>
            <a:spLocks noGrp="1" noRot="1" noMove="1" noResize="1" noEditPoints="1" noAdjustHandles="1" noChangeArrowheads="1" noChangeShapeType="1"/>
          </p:cNvSpPr>
          <p:nvPr/>
        </p:nvSpPr>
        <p:spPr>
          <a:xfrm>
            <a:off x="8032608" y="3391952"/>
            <a:ext cx="4159392" cy="34660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Vijfhoek 12">
            <a:extLst>
              <a:ext uri="{FF2B5EF4-FFF2-40B4-BE49-F238E27FC236}">
                <a16:creationId xmlns:a16="http://schemas.microsoft.com/office/drawing/2014/main" id="{E3DA2F08-D2F6-E66E-359B-BE178BF3ACF6}"/>
              </a:ext>
            </a:extLst>
          </p:cNvPr>
          <p:cNvSpPr/>
          <p:nvPr/>
        </p:nvSpPr>
        <p:spPr>
          <a:xfrm>
            <a:off x="1686716" y="4656907"/>
            <a:ext cx="8636002" cy="385953"/>
          </a:xfrm>
          <a:prstGeom prst="homePlate">
            <a:avLst/>
          </a:prstGeom>
          <a:solidFill>
            <a:srgbClr val="DD784B"/>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1"/>
            <a:r>
              <a:rPr lang="nl-NL" sz="1400">
                <a:solidFill>
                  <a:schemeClr val="bg1"/>
                </a:solidFill>
                <a:latin typeface="General Sans"/>
              </a:rPr>
              <a:t>Uitgave </a:t>
            </a:r>
            <a:r>
              <a:rPr lang="nl-NL" sz="1400" err="1">
                <a:solidFill>
                  <a:schemeClr val="bg1"/>
                </a:solidFill>
                <a:latin typeface="General Sans"/>
              </a:rPr>
              <a:t>microcredentials</a:t>
            </a:r>
            <a:r>
              <a:rPr lang="nl-NL" sz="1400">
                <a:solidFill>
                  <a:schemeClr val="bg1"/>
                </a:solidFill>
                <a:latin typeface="General Sans"/>
              </a:rPr>
              <a:t> via dienst </a:t>
            </a:r>
            <a:r>
              <a:rPr lang="nl-NL" sz="1400" err="1">
                <a:solidFill>
                  <a:schemeClr val="bg1"/>
                </a:solidFill>
                <a:latin typeface="General Sans"/>
              </a:rPr>
              <a:t>edubadges</a:t>
            </a:r>
            <a:endParaRPr lang="nl-NL" sz="1400">
              <a:solidFill>
                <a:schemeClr val="bg1"/>
              </a:solidFill>
              <a:latin typeface="General Sans"/>
            </a:endParaRPr>
          </a:p>
        </p:txBody>
      </p:sp>
      <p:sp>
        <p:nvSpPr>
          <p:cNvPr id="14" name="Vijfhoek 13">
            <a:extLst>
              <a:ext uri="{FF2B5EF4-FFF2-40B4-BE49-F238E27FC236}">
                <a16:creationId xmlns:a16="http://schemas.microsoft.com/office/drawing/2014/main" id="{E4FA765D-820B-C7BC-402E-BE22437F8057}"/>
              </a:ext>
            </a:extLst>
          </p:cNvPr>
          <p:cNvSpPr/>
          <p:nvPr/>
        </p:nvSpPr>
        <p:spPr>
          <a:xfrm>
            <a:off x="1687575" y="3894911"/>
            <a:ext cx="8648915" cy="398865"/>
          </a:xfrm>
          <a:prstGeom prst="homePlate">
            <a:avLst/>
          </a:prstGeom>
          <a:solidFill>
            <a:srgbClr val="DD784B"/>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1"/>
            <a:r>
              <a:rPr lang="nl-NL" sz="1400">
                <a:solidFill>
                  <a:schemeClr val="bg1"/>
                </a:solidFill>
                <a:latin typeface="General Sans"/>
              </a:rPr>
              <a:t>Pilot </a:t>
            </a:r>
            <a:r>
              <a:rPr lang="nl-NL" sz="1400" err="1">
                <a:solidFill>
                  <a:schemeClr val="bg1"/>
                </a:solidFill>
                <a:latin typeface="General Sans"/>
              </a:rPr>
              <a:t>microcredentials</a:t>
            </a:r>
            <a:r>
              <a:rPr lang="nl-NL" sz="1400">
                <a:solidFill>
                  <a:schemeClr val="bg1"/>
                </a:solidFill>
                <a:latin typeface="General Sans"/>
              </a:rPr>
              <a:t> mbo </a:t>
            </a:r>
          </a:p>
        </p:txBody>
      </p:sp>
      <p:sp>
        <p:nvSpPr>
          <p:cNvPr id="24" name="Tekstvak 23">
            <a:extLst>
              <a:ext uri="{FF2B5EF4-FFF2-40B4-BE49-F238E27FC236}">
                <a16:creationId xmlns:a16="http://schemas.microsoft.com/office/drawing/2014/main" id="{A19DF23B-7B99-DBF9-19C9-92F34026852A}"/>
              </a:ext>
            </a:extLst>
          </p:cNvPr>
          <p:cNvSpPr txBox="1"/>
          <p:nvPr/>
        </p:nvSpPr>
        <p:spPr>
          <a:xfrm>
            <a:off x="1686716" y="498392"/>
            <a:ext cx="1711559" cy="369332"/>
          </a:xfrm>
          <a:prstGeom prst="rect">
            <a:avLst/>
          </a:prstGeom>
          <a:noFill/>
        </p:spPr>
        <p:txBody>
          <a:bodyPr wrap="none" lIns="91440" tIns="45720" rIns="91440" bIns="45720" rtlCol="0" anchor="t">
            <a:spAutoFit/>
          </a:bodyPr>
          <a:lstStyle/>
          <a:p>
            <a:r>
              <a:rPr lang="nl-NL" b="1" dirty="0">
                <a:latin typeface="General Sans Semibold"/>
              </a:rPr>
              <a:t>Eerste kwartaal </a:t>
            </a:r>
            <a:endParaRPr lang="nl-NL" b="1" dirty="0">
              <a:latin typeface="General Sans Semibold" pitchFamily="2" charset="77"/>
            </a:endParaRPr>
          </a:p>
        </p:txBody>
      </p:sp>
      <p:sp>
        <p:nvSpPr>
          <p:cNvPr id="25" name="Tekstvak 24">
            <a:extLst>
              <a:ext uri="{FF2B5EF4-FFF2-40B4-BE49-F238E27FC236}">
                <a16:creationId xmlns:a16="http://schemas.microsoft.com/office/drawing/2014/main" id="{BD185C19-1AE6-435F-5701-E5CD77556B58}"/>
              </a:ext>
            </a:extLst>
          </p:cNvPr>
          <p:cNvSpPr txBox="1"/>
          <p:nvPr/>
        </p:nvSpPr>
        <p:spPr>
          <a:xfrm>
            <a:off x="3929304" y="477712"/>
            <a:ext cx="1820883" cy="369332"/>
          </a:xfrm>
          <a:prstGeom prst="rect">
            <a:avLst/>
          </a:prstGeom>
          <a:noFill/>
        </p:spPr>
        <p:txBody>
          <a:bodyPr wrap="none" lIns="91440" tIns="45720" rIns="91440" bIns="45720" rtlCol="0" anchor="t">
            <a:spAutoFit/>
          </a:bodyPr>
          <a:lstStyle/>
          <a:p>
            <a:r>
              <a:rPr lang="nl-NL" b="1">
                <a:latin typeface="General Sans Semibold"/>
              </a:rPr>
              <a:t>Tweede kwartaal</a:t>
            </a:r>
            <a:endParaRPr lang="en-US"/>
          </a:p>
        </p:txBody>
      </p:sp>
      <p:sp>
        <p:nvSpPr>
          <p:cNvPr id="26" name="Tekstvak 25">
            <a:extLst>
              <a:ext uri="{FF2B5EF4-FFF2-40B4-BE49-F238E27FC236}">
                <a16:creationId xmlns:a16="http://schemas.microsoft.com/office/drawing/2014/main" id="{65914325-78CF-DBD4-39D8-58D1B5B47004}"/>
              </a:ext>
            </a:extLst>
          </p:cNvPr>
          <p:cNvSpPr txBox="1"/>
          <p:nvPr/>
        </p:nvSpPr>
        <p:spPr>
          <a:xfrm>
            <a:off x="8475282" y="477712"/>
            <a:ext cx="1699953" cy="369332"/>
          </a:xfrm>
          <a:prstGeom prst="rect">
            <a:avLst/>
          </a:prstGeom>
          <a:noFill/>
        </p:spPr>
        <p:txBody>
          <a:bodyPr wrap="none" lIns="91440" tIns="45720" rIns="91440" bIns="45720" rtlCol="0" anchor="t">
            <a:spAutoFit/>
          </a:bodyPr>
          <a:lstStyle/>
          <a:p>
            <a:r>
              <a:rPr lang="nl-NL" b="1">
                <a:latin typeface="General Sans Semibold"/>
              </a:rPr>
              <a:t>Vierde kwartaal</a:t>
            </a:r>
            <a:endParaRPr lang="en-US"/>
          </a:p>
        </p:txBody>
      </p:sp>
      <p:sp>
        <p:nvSpPr>
          <p:cNvPr id="4" name="Tekstvak 3">
            <a:extLst>
              <a:ext uri="{FF2B5EF4-FFF2-40B4-BE49-F238E27FC236}">
                <a16:creationId xmlns:a16="http://schemas.microsoft.com/office/drawing/2014/main" id="{1E9069A5-69B8-79B0-E021-233499034649}"/>
              </a:ext>
            </a:extLst>
          </p:cNvPr>
          <p:cNvSpPr txBox="1"/>
          <p:nvPr/>
        </p:nvSpPr>
        <p:spPr>
          <a:xfrm>
            <a:off x="424512" y="2489749"/>
            <a:ext cx="998992" cy="400110"/>
          </a:xfrm>
          <a:prstGeom prst="rect">
            <a:avLst/>
          </a:prstGeom>
          <a:noFill/>
        </p:spPr>
        <p:txBody>
          <a:bodyPr wrap="none" lIns="91440" tIns="45720" rIns="91440" bIns="45720" rtlCol="0" anchor="t">
            <a:spAutoFit/>
          </a:bodyPr>
          <a:lstStyle/>
          <a:p>
            <a:pPr algn="ctr"/>
            <a:r>
              <a:rPr lang="nl-NL" sz="1000" b="1">
                <a:latin typeface="General Sans Semibold"/>
              </a:rPr>
              <a:t>Thema</a:t>
            </a:r>
          </a:p>
          <a:p>
            <a:pPr algn="ctr"/>
            <a:r>
              <a:rPr lang="nl-NL" sz="1000" b="1">
                <a:latin typeface="General Sans Semibold"/>
              </a:rPr>
              <a:t>Eigen leerroute</a:t>
            </a:r>
            <a:endParaRPr lang="nl-NL"/>
          </a:p>
        </p:txBody>
      </p:sp>
      <p:sp>
        <p:nvSpPr>
          <p:cNvPr id="22" name="Tekstvak 21">
            <a:extLst>
              <a:ext uri="{FF2B5EF4-FFF2-40B4-BE49-F238E27FC236}">
                <a16:creationId xmlns:a16="http://schemas.microsoft.com/office/drawing/2014/main" id="{EE51D5DC-5A40-7D6C-2CF3-A5395F29FFB6}"/>
              </a:ext>
            </a:extLst>
          </p:cNvPr>
          <p:cNvSpPr txBox="1"/>
          <p:nvPr/>
        </p:nvSpPr>
        <p:spPr>
          <a:xfrm>
            <a:off x="424413" y="4850488"/>
            <a:ext cx="944489" cy="553998"/>
          </a:xfrm>
          <a:prstGeom prst="rect">
            <a:avLst/>
          </a:prstGeom>
          <a:noFill/>
        </p:spPr>
        <p:txBody>
          <a:bodyPr wrap="none" rtlCol="0">
            <a:spAutoFit/>
          </a:bodyPr>
          <a:lstStyle/>
          <a:p>
            <a:pPr algn="ctr"/>
            <a:r>
              <a:rPr lang="nl-NL" sz="1000" b="1">
                <a:latin typeface="General Sans Semibold" pitchFamily="2" charset="77"/>
              </a:rPr>
              <a:t>Thema </a:t>
            </a:r>
          </a:p>
          <a:p>
            <a:pPr algn="ctr"/>
            <a:r>
              <a:rPr lang="nl-NL" sz="1000" b="1">
                <a:latin typeface="General Sans Semibold" pitchFamily="2" charset="77"/>
              </a:rPr>
              <a:t>Eenduidige </a:t>
            </a:r>
            <a:br>
              <a:rPr lang="nl-NL" sz="1000" b="1">
                <a:latin typeface="General Sans Semibold" pitchFamily="2" charset="77"/>
              </a:rPr>
            </a:br>
            <a:r>
              <a:rPr lang="nl-NL" sz="1000" b="1">
                <a:latin typeface="General Sans Semibold" pitchFamily="2" charset="77"/>
              </a:rPr>
              <a:t>certificering</a:t>
            </a:r>
          </a:p>
        </p:txBody>
      </p:sp>
      <p:sp>
        <p:nvSpPr>
          <p:cNvPr id="27" name="Tekstvak 24">
            <a:extLst>
              <a:ext uri="{FF2B5EF4-FFF2-40B4-BE49-F238E27FC236}">
                <a16:creationId xmlns:a16="http://schemas.microsoft.com/office/drawing/2014/main" id="{2CCE2AB8-9F5C-EC03-192A-5C07E4BEA653}"/>
              </a:ext>
            </a:extLst>
          </p:cNvPr>
          <p:cNvSpPr txBox="1"/>
          <p:nvPr/>
        </p:nvSpPr>
        <p:spPr>
          <a:xfrm>
            <a:off x="6259011" y="477711"/>
            <a:ext cx="1653466" cy="369332"/>
          </a:xfrm>
          <a:prstGeom prst="rect">
            <a:avLst/>
          </a:prstGeom>
          <a:noFill/>
        </p:spPr>
        <p:txBody>
          <a:bodyPr wrap="none" lIns="91440" tIns="45720" rIns="91440" bIns="45720" rtlCol="0" anchor="t">
            <a:spAutoFit/>
          </a:bodyPr>
          <a:lstStyle/>
          <a:p>
            <a:r>
              <a:rPr lang="nl-NL" b="1">
                <a:latin typeface="General Sans Semibold"/>
              </a:rPr>
              <a:t>Derde kwartaal</a:t>
            </a:r>
            <a:endParaRPr lang="en-US"/>
          </a:p>
        </p:txBody>
      </p:sp>
      <p:pic>
        <p:nvPicPr>
          <p:cNvPr id="35" name="Graphic 34">
            <a:extLst>
              <a:ext uri="{FF2B5EF4-FFF2-40B4-BE49-F238E27FC236}">
                <a16:creationId xmlns:a16="http://schemas.microsoft.com/office/drawing/2014/main" id="{335F669F-DA50-24C0-DB61-BB01F29870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8988" y="1636404"/>
            <a:ext cx="722056" cy="769704"/>
          </a:xfrm>
          <a:prstGeom prst="rect">
            <a:avLst/>
          </a:prstGeom>
        </p:spPr>
      </p:pic>
      <p:pic>
        <p:nvPicPr>
          <p:cNvPr id="39" name="Graphic 38" descr="A blue square with a white mouse on it&#10;&#10;Description automatically generated">
            <a:extLst>
              <a:ext uri="{FF2B5EF4-FFF2-40B4-BE49-F238E27FC236}">
                <a16:creationId xmlns:a16="http://schemas.microsoft.com/office/drawing/2014/main" id="{0C1C5991-2C9B-6C90-6124-C234D5756D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7823" y="4202160"/>
            <a:ext cx="749684" cy="679401"/>
          </a:xfrm>
          <a:prstGeom prst="rect">
            <a:avLst/>
          </a:prstGeom>
        </p:spPr>
      </p:pic>
      <p:sp>
        <p:nvSpPr>
          <p:cNvPr id="40" name="Tekstvak 25">
            <a:extLst>
              <a:ext uri="{FF2B5EF4-FFF2-40B4-BE49-F238E27FC236}">
                <a16:creationId xmlns:a16="http://schemas.microsoft.com/office/drawing/2014/main" id="{DC848878-A560-D6A8-DE28-CF02E8292AAB}"/>
              </a:ext>
            </a:extLst>
          </p:cNvPr>
          <p:cNvSpPr txBox="1"/>
          <p:nvPr/>
        </p:nvSpPr>
        <p:spPr>
          <a:xfrm>
            <a:off x="10637572" y="400767"/>
            <a:ext cx="1391728" cy="523220"/>
          </a:xfrm>
          <a:prstGeom prst="rect">
            <a:avLst/>
          </a:prstGeom>
          <a:noFill/>
        </p:spPr>
        <p:txBody>
          <a:bodyPr wrap="none" lIns="91440" tIns="45720" rIns="91440" bIns="45720" rtlCol="0" anchor="t">
            <a:spAutoFit/>
          </a:bodyPr>
          <a:lstStyle/>
          <a:p>
            <a:r>
              <a:rPr lang="nl-NL" sz="1400" b="1" dirty="0">
                <a:solidFill>
                  <a:srgbClr val="00AF81"/>
                </a:solidFill>
                <a:latin typeface="General Sans Semibold"/>
              </a:rPr>
              <a:t>Draagt bij aan </a:t>
            </a:r>
            <a:br>
              <a:rPr lang="nl-NL" sz="1400" b="1" dirty="0">
                <a:solidFill>
                  <a:srgbClr val="00AF81"/>
                </a:solidFill>
                <a:latin typeface="General Sans Semibold"/>
              </a:rPr>
            </a:br>
            <a:r>
              <a:rPr lang="nl-NL" sz="1400" b="1" dirty="0">
                <a:solidFill>
                  <a:srgbClr val="00AF81"/>
                </a:solidFill>
                <a:latin typeface="General Sans Semibold"/>
              </a:rPr>
              <a:t>Npuls doel:</a:t>
            </a:r>
            <a:endParaRPr lang="en-US" sz="1400" dirty="0">
              <a:solidFill>
                <a:srgbClr val="00AF81"/>
              </a:solidFill>
            </a:endParaRPr>
          </a:p>
        </p:txBody>
      </p:sp>
      <p:sp>
        <p:nvSpPr>
          <p:cNvPr id="44" name="Vijfhoek 16">
            <a:extLst>
              <a:ext uri="{FF2B5EF4-FFF2-40B4-BE49-F238E27FC236}">
                <a16:creationId xmlns:a16="http://schemas.microsoft.com/office/drawing/2014/main" id="{29D836AC-3E73-017A-0488-BE4F5DF428D7}"/>
              </a:ext>
            </a:extLst>
          </p:cNvPr>
          <p:cNvSpPr/>
          <p:nvPr/>
        </p:nvSpPr>
        <p:spPr>
          <a:xfrm>
            <a:off x="5344885" y="1199242"/>
            <a:ext cx="4965411" cy="443504"/>
          </a:xfrm>
          <a:prstGeom prst="homePlate">
            <a:avLst/>
          </a:prstGeom>
          <a:solidFill>
            <a:srgbClr val="F4D9D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1"/>
            <a:r>
              <a:rPr lang="nl-NL" sz="1400" dirty="0">
                <a:solidFill>
                  <a:schemeClr val="tx1"/>
                </a:solidFill>
                <a:latin typeface="General Sans"/>
              </a:rPr>
              <a:t>Presenteren en uitvoeren model en routekaart: Naar het faciliteren van eigen leerroutes</a:t>
            </a:r>
            <a:endParaRPr lang="en-US" dirty="0">
              <a:solidFill>
                <a:schemeClr val="tx1"/>
              </a:solidFill>
            </a:endParaRPr>
          </a:p>
        </p:txBody>
      </p:sp>
      <p:sp>
        <p:nvSpPr>
          <p:cNvPr id="52" name="Tekstvak 3">
            <a:extLst>
              <a:ext uri="{FF2B5EF4-FFF2-40B4-BE49-F238E27FC236}">
                <a16:creationId xmlns:a16="http://schemas.microsoft.com/office/drawing/2014/main" id="{327D3C46-3698-76FD-0D65-CE4B3D352682}"/>
              </a:ext>
            </a:extLst>
          </p:cNvPr>
          <p:cNvSpPr txBox="1"/>
          <p:nvPr/>
        </p:nvSpPr>
        <p:spPr>
          <a:xfrm>
            <a:off x="10683245" y="1644354"/>
            <a:ext cx="1384184" cy="523220"/>
          </a:xfrm>
          <a:prstGeom prst="rect">
            <a:avLst/>
          </a:prstGeom>
          <a:noFill/>
        </p:spPr>
        <p:txBody>
          <a:bodyPr wrap="square" lIns="91440" tIns="45720" rIns="91440" bIns="45720" rtlCol="0" anchor="t">
            <a:spAutoFit/>
          </a:bodyPr>
          <a:lstStyle/>
          <a:p>
            <a:endParaRPr lang="nl-NL" sz="1400" b="1" dirty="0">
              <a:solidFill>
                <a:srgbClr val="00AF81"/>
              </a:solidFill>
              <a:latin typeface="General Sans"/>
              <a:cs typeface="Calibri"/>
            </a:endParaRPr>
          </a:p>
          <a:p>
            <a:r>
              <a:rPr lang="nl-NL" sz="1400" dirty="0">
                <a:solidFill>
                  <a:srgbClr val="00AF81"/>
                </a:solidFill>
                <a:latin typeface="General Sans"/>
              </a:rPr>
              <a:t>Eigen regie</a:t>
            </a:r>
          </a:p>
        </p:txBody>
      </p:sp>
      <p:sp>
        <p:nvSpPr>
          <p:cNvPr id="53" name="Tekstvak 3">
            <a:extLst>
              <a:ext uri="{FF2B5EF4-FFF2-40B4-BE49-F238E27FC236}">
                <a16:creationId xmlns:a16="http://schemas.microsoft.com/office/drawing/2014/main" id="{3DC60601-A505-FAB4-2228-F5943C04DE10}"/>
              </a:ext>
            </a:extLst>
          </p:cNvPr>
          <p:cNvSpPr txBox="1"/>
          <p:nvPr/>
        </p:nvSpPr>
        <p:spPr>
          <a:xfrm>
            <a:off x="10666342" y="4155331"/>
            <a:ext cx="1370815" cy="954107"/>
          </a:xfrm>
          <a:prstGeom prst="rect">
            <a:avLst/>
          </a:prstGeom>
          <a:noFill/>
        </p:spPr>
        <p:txBody>
          <a:bodyPr wrap="square" lIns="91440" tIns="45720" rIns="91440" bIns="45720" rtlCol="0" anchor="t">
            <a:spAutoFit/>
          </a:bodyPr>
          <a:lstStyle/>
          <a:p>
            <a:r>
              <a:rPr lang="nl-NL" sz="1400" dirty="0">
                <a:solidFill>
                  <a:srgbClr val="00AF81"/>
                </a:solidFill>
                <a:latin typeface="General Sans"/>
              </a:rPr>
              <a:t>Eigen regie </a:t>
            </a:r>
            <a:br>
              <a:rPr lang="nl-NL" sz="1400" dirty="0">
                <a:solidFill>
                  <a:srgbClr val="00AF81"/>
                </a:solidFill>
                <a:latin typeface="General Sans"/>
              </a:rPr>
            </a:br>
            <a:endParaRPr lang="nl-NL" sz="1400" dirty="0">
              <a:solidFill>
                <a:srgbClr val="00AF81"/>
              </a:solidFill>
              <a:latin typeface="General Sans"/>
            </a:endParaRPr>
          </a:p>
          <a:p>
            <a:r>
              <a:rPr lang="nl-NL" sz="1400" dirty="0">
                <a:solidFill>
                  <a:srgbClr val="00AF81"/>
                </a:solidFill>
                <a:latin typeface="General Sans"/>
              </a:rPr>
              <a:t>Aansluiting arbeidsmarkt</a:t>
            </a:r>
          </a:p>
        </p:txBody>
      </p:sp>
      <p:sp>
        <p:nvSpPr>
          <p:cNvPr id="2" name="Vijfhoek 16">
            <a:extLst>
              <a:ext uri="{FF2B5EF4-FFF2-40B4-BE49-F238E27FC236}">
                <a16:creationId xmlns:a16="http://schemas.microsoft.com/office/drawing/2014/main" id="{FBEEC453-1B3D-BA5B-4D68-5BB46E35B879}"/>
              </a:ext>
            </a:extLst>
          </p:cNvPr>
          <p:cNvSpPr/>
          <p:nvPr/>
        </p:nvSpPr>
        <p:spPr>
          <a:xfrm>
            <a:off x="1687575" y="1629831"/>
            <a:ext cx="8642216" cy="389857"/>
          </a:xfrm>
          <a:prstGeom prst="homePlate">
            <a:avLst/>
          </a:prstGeom>
          <a:solidFill>
            <a:srgbClr val="F4D9D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1"/>
            <a:r>
              <a:rPr lang="nl-NL" sz="1400">
                <a:solidFill>
                  <a:schemeClr val="tx1"/>
                </a:solidFill>
                <a:latin typeface="General Sans"/>
              </a:rPr>
              <a:t>Implementatie </a:t>
            </a:r>
            <a:r>
              <a:rPr lang="nl-NL" sz="1400" err="1">
                <a:solidFill>
                  <a:schemeClr val="tx1"/>
                </a:solidFill>
                <a:latin typeface="General Sans"/>
              </a:rPr>
              <a:t>eduID</a:t>
            </a:r>
            <a:r>
              <a:rPr lang="nl-NL" sz="1400">
                <a:solidFill>
                  <a:schemeClr val="tx1"/>
                </a:solidFill>
                <a:latin typeface="General Sans"/>
              </a:rPr>
              <a:t> bij mbo, hbo en wo</a:t>
            </a:r>
            <a:endParaRPr lang="en-US">
              <a:solidFill>
                <a:schemeClr val="tx1"/>
              </a:solidFill>
            </a:endParaRPr>
          </a:p>
        </p:txBody>
      </p:sp>
      <p:sp>
        <p:nvSpPr>
          <p:cNvPr id="7" name="Vijfhoek 13">
            <a:extLst>
              <a:ext uri="{FF2B5EF4-FFF2-40B4-BE49-F238E27FC236}">
                <a16:creationId xmlns:a16="http://schemas.microsoft.com/office/drawing/2014/main" id="{3CE08EE1-5118-BA61-7060-5846F9565DB7}"/>
              </a:ext>
            </a:extLst>
          </p:cNvPr>
          <p:cNvSpPr/>
          <p:nvPr/>
        </p:nvSpPr>
        <p:spPr>
          <a:xfrm>
            <a:off x="1687575" y="4295283"/>
            <a:ext cx="8648915" cy="373035"/>
          </a:xfrm>
          <a:prstGeom prst="homePlate">
            <a:avLst/>
          </a:prstGeom>
          <a:solidFill>
            <a:srgbClr val="DD784B"/>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1"/>
            <a:r>
              <a:rPr lang="nl-NL" sz="1400">
                <a:solidFill>
                  <a:schemeClr val="bg1"/>
                </a:solidFill>
                <a:latin typeface="General Sans"/>
              </a:rPr>
              <a:t>Project Doorbouwen aan </a:t>
            </a:r>
            <a:r>
              <a:rPr lang="nl-NL" sz="1400" err="1">
                <a:solidFill>
                  <a:schemeClr val="bg1"/>
                </a:solidFill>
                <a:latin typeface="General Sans"/>
              </a:rPr>
              <a:t>microcredentials</a:t>
            </a:r>
            <a:r>
              <a:rPr lang="nl-NL" sz="1400">
                <a:solidFill>
                  <a:schemeClr val="bg1"/>
                </a:solidFill>
                <a:latin typeface="General Sans"/>
              </a:rPr>
              <a:t> in het hbo en wo</a:t>
            </a:r>
          </a:p>
        </p:txBody>
      </p:sp>
      <p:sp>
        <p:nvSpPr>
          <p:cNvPr id="8" name="Vijfhoek 16">
            <a:extLst>
              <a:ext uri="{FF2B5EF4-FFF2-40B4-BE49-F238E27FC236}">
                <a16:creationId xmlns:a16="http://schemas.microsoft.com/office/drawing/2014/main" id="{1ADD001D-25EC-C789-1163-CA355F252A5B}"/>
              </a:ext>
            </a:extLst>
          </p:cNvPr>
          <p:cNvSpPr/>
          <p:nvPr/>
        </p:nvSpPr>
        <p:spPr>
          <a:xfrm>
            <a:off x="1687574" y="1991457"/>
            <a:ext cx="8642215" cy="376942"/>
          </a:xfrm>
          <a:prstGeom prst="homePlate">
            <a:avLst/>
          </a:prstGeom>
          <a:solidFill>
            <a:srgbClr val="F4D9D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1"/>
            <a:r>
              <a:rPr lang="nl-NL" sz="1400">
                <a:solidFill>
                  <a:schemeClr val="tx1"/>
                </a:solidFill>
                <a:latin typeface="General Sans"/>
              </a:rPr>
              <a:t>Gereedheidscan studentmobiliteit</a:t>
            </a:r>
            <a:endParaRPr lang="en-US"/>
          </a:p>
        </p:txBody>
      </p:sp>
      <p:pic>
        <p:nvPicPr>
          <p:cNvPr id="10" name="Picture 9" descr="A brain with a gear&#10;&#10;Description automatically generated">
            <a:extLst>
              <a:ext uri="{FF2B5EF4-FFF2-40B4-BE49-F238E27FC236}">
                <a16:creationId xmlns:a16="http://schemas.microsoft.com/office/drawing/2014/main" id="{10AEF157-1038-BBF3-59A6-50F469C2F85D}"/>
              </a:ext>
            </a:extLst>
          </p:cNvPr>
          <p:cNvPicPr>
            <a:picLocks noChangeAspect="1"/>
          </p:cNvPicPr>
          <p:nvPr/>
        </p:nvPicPr>
        <p:blipFill>
          <a:blip r:embed="rId7"/>
          <a:stretch>
            <a:fillRect/>
          </a:stretch>
        </p:blipFill>
        <p:spPr>
          <a:xfrm>
            <a:off x="10114950" y="2035531"/>
            <a:ext cx="365581" cy="329921"/>
          </a:xfrm>
          <a:prstGeom prst="rect">
            <a:avLst/>
          </a:prstGeom>
        </p:spPr>
      </p:pic>
      <p:pic>
        <p:nvPicPr>
          <p:cNvPr id="15" name="Picture 14" descr="A hands shaking with a yellow ring&#10;&#10;Description automatically generated">
            <a:extLst>
              <a:ext uri="{FF2B5EF4-FFF2-40B4-BE49-F238E27FC236}">
                <a16:creationId xmlns:a16="http://schemas.microsoft.com/office/drawing/2014/main" id="{D663F31F-2F62-09F6-F54C-5D963A2125E1}"/>
              </a:ext>
            </a:extLst>
          </p:cNvPr>
          <p:cNvPicPr>
            <a:picLocks noChangeAspect="1"/>
          </p:cNvPicPr>
          <p:nvPr/>
        </p:nvPicPr>
        <p:blipFill>
          <a:blip r:embed="rId8"/>
          <a:stretch>
            <a:fillRect/>
          </a:stretch>
        </p:blipFill>
        <p:spPr>
          <a:xfrm>
            <a:off x="10104608" y="1647012"/>
            <a:ext cx="369941" cy="307508"/>
          </a:xfrm>
          <a:prstGeom prst="rect">
            <a:avLst/>
          </a:prstGeom>
        </p:spPr>
      </p:pic>
      <p:pic>
        <p:nvPicPr>
          <p:cNvPr id="18" name="Picture 17" descr="A hands shaking with a yellow ring&#10;&#10;Description automatically generated">
            <a:extLst>
              <a:ext uri="{FF2B5EF4-FFF2-40B4-BE49-F238E27FC236}">
                <a16:creationId xmlns:a16="http://schemas.microsoft.com/office/drawing/2014/main" id="{C0635978-C6FF-8923-E820-4E6B676B0542}"/>
              </a:ext>
            </a:extLst>
          </p:cNvPr>
          <p:cNvPicPr>
            <a:picLocks noChangeAspect="1"/>
          </p:cNvPicPr>
          <p:nvPr/>
        </p:nvPicPr>
        <p:blipFill>
          <a:blip r:embed="rId8"/>
          <a:stretch>
            <a:fillRect/>
          </a:stretch>
        </p:blipFill>
        <p:spPr>
          <a:xfrm>
            <a:off x="10043969" y="4737283"/>
            <a:ext cx="369941" cy="307508"/>
          </a:xfrm>
          <a:prstGeom prst="rect">
            <a:avLst/>
          </a:prstGeom>
        </p:spPr>
      </p:pic>
      <p:pic>
        <p:nvPicPr>
          <p:cNvPr id="21" name="Picture 20" descr="A blue binoculars on a black background&#10;&#10;Description automatically generated">
            <a:extLst>
              <a:ext uri="{FF2B5EF4-FFF2-40B4-BE49-F238E27FC236}">
                <a16:creationId xmlns:a16="http://schemas.microsoft.com/office/drawing/2014/main" id="{FB9B8E80-0560-E651-17C5-E6CA46027D83}"/>
              </a:ext>
            </a:extLst>
          </p:cNvPr>
          <p:cNvPicPr>
            <a:picLocks noChangeAspect="1"/>
          </p:cNvPicPr>
          <p:nvPr/>
        </p:nvPicPr>
        <p:blipFill>
          <a:blip r:embed="rId9"/>
          <a:stretch>
            <a:fillRect/>
          </a:stretch>
        </p:blipFill>
        <p:spPr>
          <a:xfrm>
            <a:off x="10104608" y="1228078"/>
            <a:ext cx="369941" cy="303765"/>
          </a:xfrm>
          <a:prstGeom prst="rect">
            <a:avLst/>
          </a:prstGeom>
        </p:spPr>
      </p:pic>
      <p:sp>
        <p:nvSpPr>
          <p:cNvPr id="46" name="Rectangle 45">
            <a:extLst>
              <a:ext uri="{FF2B5EF4-FFF2-40B4-BE49-F238E27FC236}">
                <a16:creationId xmlns:a16="http://schemas.microsoft.com/office/drawing/2014/main" id="{96E7B8F4-CA0C-5518-6F57-AE880D40BDC7}"/>
              </a:ext>
            </a:extLst>
          </p:cNvPr>
          <p:cNvSpPr/>
          <p:nvPr/>
        </p:nvSpPr>
        <p:spPr>
          <a:xfrm>
            <a:off x="9001253" y="5785520"/>
            <a:ext cx="3190747" cy="1089640"/>
          </a:xfrm>
          <a:prstGeom prst="rect">
            <a:avLst/>
          </a:prstGeom>
          <a:noFill/>
          <a:ln>
            <a:solidFill>
              <a:srgbClr val="F4D9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17C9B08B-CE12-08E8-4F3C-E918AA777C07}"/>
              </a:ext>
            </a:extLst>
          </p:cNvPr>
          <p:cNvCxnSpPr/>
          <p:nvPr/>
        </p:nvCxnSpPr>
        <p:spPr>
          <a:xfrm flipV="1">
            <a:off x="9410056" y="6288435"/>
            <a:ext cx="475280" cy="2583"/>
          </a:xfrm>
          <a:prstGeom prst="straightConnector1">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0FAD3AD-7D0F-85BF-056A-DFFEE3D3EBC4}"/>
              </a:ext>
            </a:extLst>
          </p:cNvPr>
          <p:cNvSpPr txBox="1"/>
          <p:nvPr/>
        </p:nvSpPr>
        <p:spPr>
          <a:xfrm>
            <a:off x="9331987" y="5912554"/>
            <a:ext cx="117349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b="1">
                <a:latin typeface="General Sans"/>
                <a:cs typeface="Calibri"/>
              </a:rPr>
              <a:t>Legenda</a:t>
            </a:r>
            <a:endParaRPr lang="en-US" sz="1050" b="1">
              <a:latin typeface="General Sans"/>
            </a:endParaRPr>
          </a:p>
        </p:txBody>
      </p:sp>
      <p:pic>
        <p:nvPicPr>
          <p:cNvPr id="33" name="Picture 32" descr="A hands shaking with a yellow ring&#10;&#10;Description automatically generated">
            <a:extLst>
              <a:ext uri="{FF2B5EF4-FFF2-40B4-BE49-F238E27FC236}">
                <a16:creationId xmlns:a16="http://schemas.microsoft.com/office/drawing/2014/main" id="{551CB3AB-1F8D-DC83-01E9-3CE279DDC4EA}"/>
              </a:ext>
            </a:extLst>
          </p:cNvPr>
          <p:cNvPicPr>
            <a:picLocks noChangeAspect="1"/>
          </p:cNvPicPr>
          <p:nvPr/>
        </p:nvPicPr>
        <p:blipFill>
          <a:blip r:embed="rId8"/>
          <a:stretch>
            <a:fillRect/>
          </a:stretch>
        </p:blipFill>
        <p:spPr>
          <a:xfrm>
            <a:off x="9517877" y="6429645"/>
            <a:ext cx="369941" cy="307508"/>
          </a:xfrm>
          <a:prstGeom prst="rect">
            <a:avLst/>
          </a:prstGeom>
        </p:spPr>
      </p:pic>
      <p:pic>
        <p:nvPicPr>
          <p:cNvPr id="34" name="Picture 33" descr="A brain with a gear&#10;&#10;Description automatically generated">
            <a:extLst>
              <a:ext uri="{FF2B5EF4-FFF2-40B4-BE49-F238E27FC236}">
                <a16:creationId xmlns:a16="http://schemas.microsoft.com/office/drawing/2014/main" id="{C83371FA-8243-911A-5550-4473A05166B2}"/>
              </a:ext>
            </a:extLst>
          </p:cNvPr>
          <p:cNvPicPr>
            <a:picLocks noChangeAspect="1"/>
          </p:cNvPicPr>
          <p:nvPr/>
        </p:nvPicPr>
        <p:blipFill>
          <a:blip r:embed="rId7"/>
          <a:stretch>
            <a:fillRect/>
          </a:stretch>
        </p:blipFill>
        <p:spPr>
          <a:xfrm>
            <a:off x="10683245" y="6156665"/>
            <a:ext cx="338120" cy="252430"/>
          </a:xfrm>
          <a:prstGeom prst="rect">
            <a:avLst/>
          </a:prstGeom>
        </p:spPr>
      </p:pic>
      <p:pic>
        <p:nvPicPr>
          <p:cNvPr id="36" name="Picture 35" descr="A blue binoculars on a black background&#10;&#10;Description automatically generated">
            <a:extLst>
              <a:ext uri="{FF2B5EF4-FFF2-40B4-BE49-F238E27FC236}">
                <a16:creationId xmlns:a16="http://schemas.microsoft.com/office/drawing/2014/main" id="{290632AC-163E-3BF4-E276-73375A781F77}"/>
              </a:ext>
            </a:extLst>
          </p:cNvPr>
          <p:cNvPicPr>
            <a:picLocks noChangeAspect="1"/>
          </p:cNvPicPr>
          <p:nvPr/>
        </p:nvPicPr>
        <p:blipFill>
          <a:blip r:embed="rId9"/>
          <a:stretch>
            <a:fillRect/>
          </a:stretch>
        </p:blipFill>
        <p:spPr>
          <a:xfrm>
            <a:off x="10666342" y="6500202"/>
            <a:ext cx="320265" cy="303765"/>
          </a:xfrm>
          <a:prstGeom prst="rect">
            <a:avLst/>
          </a:prstGeom>
        </p:spPr>
      </p:pic>
      <p:sp>
        <p:nvSpPr>
          <p:cNvPr id="38" name="TextBox 37">
            <a:extLst>
              <a:ext uri="{FF2B5EF4-FFF2-40B4-BE49-F238E27FC236}">
                <a16:creationId xmlns:a16="http://schemas.microsoft.com/office/drawing/2014/main" id="{A6708D72-9AD3-7253-5D5C-1DC5FB6C14FB}"/>
              </a:ext>
            </a:extLst>
          </p:cNvPr>
          <p:cNvSpPr txBox="1"/>
          <p:nvPr/>
        </p:nvSpPr>
        <p:spPr>
          <a:xfrm>
            <a:off x="9913173" y="6145028"/>
            <a:ext cx="117349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err="1">
                <a:latin typeface="General Sans"/>
                <a:cs typeface="Calibri"/>
              </a:rPr>
              <a:t>indicatief</a:t>
            </a:r>
            <a:endParaRPr lang="en-US" err="1"/>
          </a:p>
        </p:txBody>
      </p:sp>
      <p:sp>
        <p:nvSpPr>
          <p:cNvPr id="41" name="TextBox 40">
            <a:extLst>
              <a:ext uri="{FF2B5EF4-FFF2-40B4-BE49-F238E27FC236}">
                <a16:creationId xmlns:a16="http://schemas.microsoft.com/office/drawing/2014/main" id="{3AB18119-A3E7-896C-1B24-2323C09CC0FD}"/>
              </a:ext>
            </a:extLst>
          </p:cNvPr>
          <p:cNvSpPr txBox="1"/>
          <p:nvPr/>
        </p:nvSpPr>
        <p:spPr>
          <a:xfrm>
            <a:off x="9913172" y="6467909"/>
            <a:ext cx="117349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err="1">
                <a:latin typeface="General Sans"/>
                <a:cs typeface="Calibri"/>
              </a:rPr>
              <a:t>Meedoen</a:t>
            </a:r>
            <a:endParaRPr lang="en-US" err="1"/>
          </a:p>
        </p:txBody>
      </p:sp>
      <p:sp>
        <p:nvSpPr>
          <p:cNvPr id="42" name="TextBox 41">
            <a:extLst>
              <a:ext uri="{FF2B5EF4-FFF2-40B4-BE49-F238E27FC236}">
                <a16:creationId xmlns:a16="http://schemas.microsoft.com/office/drawing/2014/main" id="{FEAADB36-C000-B560-3222-37EA0BCB5F1A}"/>
              </a:ext>
            </a:extLst>
          </p:cNvPr>
          <p:cNvSpPr txBox="1"/>
          <p:nvPr/>
        </p:nvSpPr>
        <p:spPr>
          <a:xfrm>
            <a:off x="11075545" y="6157943"/>
            <a:ext cx="117349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err="1">
                <a:latin typeface="General Sans"/>
                <a:cs typeface="Calibri"/>
              </a:rPr>
              <a:t>Meedenken</a:t>
            </a:r>
            <a:endParaRPr lang="en-US" err="1"/>
          </a:p>
        </p:txBody>
      </p:sp>
      <p:sp>
        <p:nvSpPr>
          <p:cNvPr id="43" name="TextBox 42">
            <a:extLst>
              <a:ext uri="{FF2B5EF4-FFF2-40B4-BE49-F238E27FC236}">
                <a16:creationId xmlns:a16="http://schemas.microsoft.com/office/drawing/2014/main" id="{F8639585-2B5F-48BD-9F64-FF0AD3C8C3D7}"/>
              </a:ext>
            </a:extLst>
          </p:cNvPr>
          <p:cNvSpPr txBox="1"/>
          <p:nvPr/>
        </p:nvSpPr>
        <p:spPr>
          <a:xfrm>
            <a:off x="11075544" y="6506654"/>
            <a:ext cx="117349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err="1">
                <a:latin typeface="General Sans"/>
                <a:cs typeface="Calibri"/>
              </a:rPr>
              <a:t>Meekijken</a:t>
            </a:r>
            <a:endParaRPr lang="en-US" err="1"/>
          </a:p>
        </p:txBody>
      </p:sp>
      <p:sp>
        <p:nvSpPr>
          <p:cNvPr id="55" name="Vijfhoek 12">
            <a:extLst>
              <a:ext uri="{FF2B5EF4-FFF2-40B4-BE49-F238E27FC236}">
                <a16:creationId xmlns:a16="http://schemas.microsoft.com/office/drawing/2014/main" id="{4A080A0F-D51B-8990-5BE1-98D8E522752E}"/>
              </a:ext>
            </a:extLst>
          </p:cNvPr>
          <p:cNvSpPr/>
          <p:nvPr/>
        </p:nvSpPr>
        <p:spPr>
          <a:xfrm>
            <a:off x="6452443" y="5044363"/>
            <a:ext cx="3870275" cy="360123"/>
          </a:xfrm>
          <a:prstGeom prst="homePlate">
            <a:avLst/>
          </a:prstGeom>
          <a:solidFill>
            <a:srgbClr val="DD784B"/>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1"/>
            <a:r>
              <a:rPr lang="nl-NL" sz="1200">
                <a:solidFill>
                  <a:schemeClr val="bg1"/>
                </a:solidFill>
                <a:latin typeface="General Sans"/>
              </a:rPr>
              <a:t>Oplevering advies vervolg pilot en project</a:t>
            </a:r>
            <a:endParaRPr lang="en-US" sz="1600">
              <a:solidFill>
                <a:schemeClr val="bg1"/>
              </a:solidFill>
            </a:endParaRPr>
          </a:p>
        </p:txBody>
      </p:sp>
      <p:sp>
        <p:nvSpPr>
          <p:cNvPr id="67" name="Vijfhoek 16">
            <a:extLst>
              <a:ext uri="{FF2B5EF4-FFF2-40B4-BE49-F238E27FC236}">
                <a16:creationId xmlns:a16="http://schemas.microsoft.com/office/drawing/2014/main" id="{049D57DD-4D6D-657B-0CA3-407A8FE0A78B}"/>
              </a:ext>
            </a:extLst>
          </p:cNvPr>
          <p:cNvSpPr/>
          <p:nvPr/>
        </p:nvSpPr>
        <p:spPr>
          <a:xfrm>
            <a:off x="1699026" y="2365999"/>
            <a:ext cx="4638487" cy="376941"/>
          </a:xfrm>
          <a:prstGeom prst="homePlate">
            <a:avLst/>
          </a:prstGeom>
          <a:solidFill>
            <a:srgbClr val="F4D9D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1"/>
            <a:r>
              <a:rPr lang="nl-NL" sz="1200" dirty="0">
                <a:solidFill>
                  <a:schemeClr val="tx1"/>
                </a:solidFill>
                <a:latin typeface="General Sans"/>
              </a:rPr>
              <a:t>Verkenning gewenste gegevensuitwisseling studentmobiliteit</a:t>
            </a:r>
            <a:endParaRPr lang="en-US" sz="1200" dirty="0">
              <a:solidFill>
                <a:schemeClr val="tx1"/>
              </a:solidFill>
              <a:cs typeface="Calibri"/>
            </a:endParaRPr>
          </a:p>
        </p:txBody>
      </p:sp>
      <p:sp>
        <p:nvSpPr>
          <p:cNvPr id="3" name="Vijfhoek 16">
            <a:extLst>
              <a:ext uri="{FF2B5EF4-FFF2-40B4-BE49-F238E27FC236}">
                <a16:creationId xmlns:a16="http://schemas.microsoft.com/office/drawing/2014/main" id="{1BCC635C-C690-9D8E-C6E3-7514CC807D7E}"/>
              </a:ext>
            </a:extLst>
          </p:cNvPr>
          <p:cNvSpPr/>
          <p:nvPr/>
        </p:nvSpPr>
        <p:spPr>
          <a:xfrm>
            <a:off x="1700652" y="2731316"/>
            <a:ext cx="8661506" cy="405878"/>
          </a:xfrm>
          <a:prstGeom prst="homePlate">
            <a:avLst/>
          </a:prstGeom>
          <a:solidFill>
            <a:srgbClr val="F4D9D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1"/>
            <a:r>
              <a:rPr lang="nl-NL" sz="1400">
                <a:solidFill>
                  <a:schemeClr val="tx1"/>
                </a:solidFill>
                <a:latin typeface="General Sans"/>
              </a:rPr>
              <a:t>Implementeren OKE mbo-scholen</a:t>
            </a:r>
            <a:endParaRPr lang="en-US">
              <a:solidFill>
                <a:schemeClr val="tx1"/>
              </a:solidFill>
            </a:endParaRPr>
          </a:p>
        </p:txBody>
      </p:sp>
      <p:pic>
        <p:nvPicPr>
          <p:cNvPr id="6" name="Picture 5" descr="A hands shaking with a yellow ring&#10;&#10;Description automatically generated">
            <a:extLst>
              <a:ext uri="{FF2B5EF4-FFF2-40B4-BE49-F238E27FC236}">
                <a16:creationId xmlns:a16="http://schemas.microsoft.com/office/drawing/2014/main" id="{23101080-920A-9061-0A16-D648C788D19C}"/>
              </a:ext>
            </a:extLst>
          </p:cNvPr>
          <p:cNvPicPr>
            <a:picLocks noChangeAspect="1"/>
          </p:cNvPicPr>
          <p:nvPr/>
        </p:nvPicPr>
        <p:blipFill>
          <a:blip r:embed="rId8"/>
          <a:stretch>
            <a:fillRect/>
          </a:stretch>
        </p:blipFill>
        <p:spPr>
          <a:xfrm>
            <a:off x="10075008" y="2768492"/>
            <a:ext cx="369941" cy="307508"/>
          </a:xfrm>
          <a:prstGeom prst="rect">
            <a:avLst/>
          </a:prstGeom>
        </p:spPr>
      </p:pic>
      <p:pic>
        <p:nvPicPr>
          <p:cNvPr id="9" name="Picture 8" descr="A hands shaking with a yellow ring&#10;&#10;Description automatically generated">
            <a:extLst>
              <a:ext uri="{FF2B5EF4-FFF2-40B4-BE49-F238E27FC236}">
                <a16:creationId xmlns:a16="http://schemas.microsoft.com/office/drawing/2014/main" id="{7D0A2E61-0B59-A5ED-4F1F-9815AFAC4FD2}"/>
              </a:ext>
            </a:extLst>
          </p:cNvPr>
          <p:cNvPicPr>
            <a:picLocks noChangeAspect="1"/>
          </p:cNvPicPr>
          <p:nvPr/>
        </p:nvPicPr>
        <p:blipFill>
          <a:blip r:embed="rId8"/>
          <a:stretch>
            <a:fillRect/>
          </a:stretch>
        </p:blipFill>
        <p:spPr>
          <a:xfrm>
            <a:off x="10043969" y="4321588"/>
            <a:ext cx="369941" cy="307508"/>
          </a:xfrm>
          <a:prstGeom prst="rect">
            <a:avLst/>
          </a:prstGeom>
        </p:spPr>
      </p:pic>
      <p:pic>
        <p:nvPicPr>
          <p:cNvPr id="11" name="Picture 10" descr="A hands shaking with a yellow ring&#10;&#10;Description automatically generated">
            <a:extLst>
              <a:ext uri="{FF2B5EF4-FFF2-40B4-BE49-F238E27FC236}">
                <a16:creationId xmlns:a16="http://schemas.microsoft.com/office/drawing/2014/main" id="{D94EF150-8C37-FE0B-0F7B-DDEB21533FCE}"/>
              </a:ext>
            </a:extLst>
          </p:cNvPr>
          <p:cNvPicPr>
            <a:picLocks noChangeAspect="1"/>
          </p:cNvPicPr>
          <p:nvPr/>
        </p:nvPicPr>
        <p:blipFill>
          <a:blip r:embed="rId8"/>
          <a:stretch>
            <a:fillRect/>
          </a:stretch>
        </p:blipFill>
        <p:spPr>
          <a:xfrm>
            <a:off x="10043970" y="3942747"/>
            <a:ext cx="369941" cy="307508"/>
          </a:xfrm>
          <a:prstGeom prst="rect">
            <a:avLst/>
          </a:prstGeom>
        </p:spPr>
      </p:pic>
      <p:sp>
        <p:nvSpPr>
          <p:cNvPr id="12" name="Tekstvak 23">
            <a:extLst>
              <a:ext uri="{FF2B5EF4-FFF2-40B4-BE49-F238E27FC236}">
                <a16:creationId xmlns:a16="http://schemas.microsoft.com/office/drawing/2014/main" id="{BD818988-7F32-738A-E2E1-D81B8F9E9946}"/>
              </a:ext>
            </a:extLst>
          </p:cNvPr>
          <p:cNvSpPr txBox="1"/>
          <p:nvPr/>
        </p:nvSpPr>
        <p:spPr>
          <a:xfrm>
            <a:off x="446757" y="400767"/>
            <a:ext cx="1011815" cy="523220"/>
          </a:xfrm>
          <a:prstGeom prst="rect">
            <a:avLst/>
          </a:prstGeom>
          <a:noFill/>
        </p:spPr>
        <p:txBody>
          <a:bodyPr wrap="none" lIns="91440" tIns="45720" rIns="91440" bIns="45720" rtlCol="0" anchor="t">
            <a:spAutoFit/>
          </a:bodyPr>
          <a:lstStyle/>
          <a:p>
            <a:r>
              <a:rPr lang="nl-NL" sz="2800" b="1" dirty="0">
                <a:latin typeface="General Sans Semibold"/>
              </a:rPr>
              <a:t>2025</a:t>
            </a:r>
            <a:endParaRPr lang="en-US" sz="2800" dirty="0">
              <a:ea typeface="Calibri"/>
              <a:cs typeface="Calibri"/>
            </a:endParaRPr>
          </a:p>
        </p:txBody>
      </p:sp>
    </p:spTree>
    <p:extLst>
      <p:ext uri="{BB962C8B-B14F-4D97-AF65-F5344CB8AC3E}">
        <p14:creationId xmlns:p14="http://schemas.microsoft.com/office/powerpoint/2010/main" val="3751367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33BB433-3F22-B755-791E-3C3CEB89B680}"/>
              </a:ext>
            </a:extLst>
          </p:cNvPr>
          <p:cNvSpPr/>
          <p:nvPr/>
        </p:nvSpPr>
        <p:spPr>
          <a:xfrm>
            <a:off x="8032608" y="3391952"/>
            <a:ext cx="4211052" cy="34660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Vijfhoek 4">
            <a:extLst>
              <a:ext uri="{FF2B5EF4-FFF2-40B4-BE49-F238E27FC236}">
                <a16:creationId xmlns:a16="http://schemas.microsoft.com/office/drawing/2014/main" id="{5496E035-ED08-3C85-B72C-73A43A47ECAC}"/>
              </a:ext>
            </a:extLst>
          </p:cNvPr>
          <p:cNvSpPr/>
          <p:nvPr/>
        </p:nvSpPr>
        <p:spPr>
          <a:xfrm>
            <a:off x="1657385" y="2397214"/>
            <a:ext cx="4648558" cy="412333"/>
          </a:xfrm>
          <a:prstGeom prst="homePlate">
            <a:avLst/>
          </a:prstGeom>
          <a:solidFill>
            <a:srgbClr val="F4D74B"/>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1"/>
            <a:r>
              <a:rPr lang="nl-NL" sz="1200">
                <a:solidFill>
                  <a:schemeClr val="tx1"/>
                </a:solidFill>
                <a:latin typeface="General Sans"/>
              </a:rPr>
              <a:t>Visie en plan van aanpak verdere ontwikkeling </a:t>
            </a:r>
            <a:r>
              <a:rPr lang="nl-NL" sz="1200" err="1">
                <a:solidFill>
                  <a:schemeClr val="tx1"/>
                </a:solidFill>
                <a:latin typeface="General Sans"/>
              </a:rPr>
              <a:t>eduwallet</a:t>
            </a:r>
            <a:r>
              <a:rPr lang="nl-NL" sz="1200">
                <a:solidFill>
                  <a:schemeClr val="tx1"/>
                </a:solidFill>
                <a:latin typeface="General Sans"/>
              </a:rPr>
              <a:t>: van </a:t>
            </a:r>
            <a:r>
              <a:rPr lang="nl-NL" sz="1200" err="1">
                <a:solidFill>
                  <a:schemeClr val="tx1"/>
                </a:solidFill>
                <a:latin typeface="General Sans"/>
              </a:rPr>
              <a:t>Proof</a:t>
            </a:r>
            <a:r>
              <a:rPr lang="nl-NL" sz="1200">
                <a:solidFill>
                  <a:schemeClr val="tx1"/>
                </a:solidFill>
                <a:latin typeface="General Sans"/>
              </a:rPr>
              <a:t> of Concept naar Pilot</a:t>
            </a:r>
          </a:p>
        </p:txBody>
      </p:sp>
      <p:sp>
        <p:nvSpPr>
          <p:cNvPr id="7" name="Vijfhoek 6">
            <a:extLst>
              <a:ext uri="{FF2B5EF4-FFF2-40B4-BE49-F238E27FC236}">
                <a16:creationId xmlns:a16="http://schemas.microsoft.com/office/drawing/2014/main" id="{4C9D56B9-5BAC-0462-A4C8-85E94E325591}"/>
              </a:ext>
            </a:extLst>
          </p:cNvPr>
          <p:cNvSpPr/>
          <p:nvPr/>
        </p:nvSpPr>
        <p:spPr>
          <a:xfrm>
            <a:off x="1690479" y="3396290"/>
            <a:ext cx="8598701" cy="402107"/>
          </a:xfrm>
          <a:prstGeom prst="homePlate">
            <a:avLst/>
          </a:prstGeom>
          <a:solidFill>
            <a:srgbClr val="3D68E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1"/>
            <a:r>
              <a:rPr lang="nl-NL" sz="1400">
                <a:solidFill>
                  <a:schemeClr val="bg1"/>
                </a:solidFill>
                <a:latin typeface="General Sans"/>
              </a:rPr>
              <a:t>Meedenkuurtjes online</a:t>
            </a:r>
          </a:p>
        </p:txBody>
      </p:sp>
      <p:sp>
        <p:nvSpPr>
          <p:cNvPr id="23" name="Tekstvak 22">
            <a:extLst>
              <a:ext uri="{FF2B5EF4-FFF2-40B4-BE49-F238E27FC236}">
                <a16:creationId xmlns:a16="http://schemas.microsoft.com/office/drawing/2014/main" id="{F90D4CA5-F4A9-C09C-FFDA-EF8F6C8D5DF7}"/>
              </a:ext>
            </a:extLst>
          </p:cNvPr>
          <p:cNvSpPr txBox="1"/>
          <p:nvPr/>
        </p:nvSpPr>
        <p:spPr>
          <a:xfrm>
            <a:off x="118850" y="2398561"/>
            <a:ext cx="1499128" cy="553998"/>
          </a:xfrm>
          <a:prstGeom prst="rect">
            <a:avLst/>
          </a:prstGeom>
          <a:noFill/>
        </p:spPr>
        <p:txBody>
          <a:bodyPr wrap="none" rtlCol="0">
            <a:spAutoFit/>
          </a:bodyPr>
          <a:lstStyle/>
          <a:p>
            <a:pPr algn="ctr"/>
            <a:r>
              <a:rPr lang="nl-NL" sz="1000" b="1">
                <a:latin typeface="General Sans Semibold" pitchFamily="2" charset="77"/>
              </a:rPr>
              <a:t>Thema </a:t>
            </a:r>
          </a:p>
          <a:p>
            <a:pPr algn="ctr"/>
            <a:r>
              <a:rPr lang="nl-NL" sz="1000" b="1">
                <a:latin typeface="General Sans Semibold" pitchFamily="2" charset="77"/>
              </a:rPr>
              <a:t>Regie op persoonlijke</a:t>
            </a:r>
          </a:p>
          <a:p>
            <a:pPr algn="ctr"/>
            <a:r>
              <a:rPr lang="nl-NL" sz="1000" b="1">
                <a:latin typeface="General Sans Semibold" pitchFamily="2" charset="77"/>
              </a:rPr>
              <a:t>leeropbrengsten</a:t>
            </a:r>
          </a:p>
        </p:txBody>
      </p:sp>
      <p:pic>
        <p:nvPicPr>
          <p:cNvPr id="32" name="Graphic 31">
            <a:extLst>
              <a:ext uri="{FF2B5EF4-FFF2-40B4-BE49-F238E27FC236}">
                <a16:creationId xmlns:a16="http://schemas.microsoft.com/office/drawing/2014/main" id="{D8E6EF38-7B58-FA73-BCD9-2AB3FBE731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8737" y="3905442"/>
            <a:ext cx="563857" cy="722442"/>
          </a:xfrm>
          <a:prstGeom prst="rect">
            <a:avLst/>
          </a:prstGeom>
        </p:spPr>
      </p:pic>
      <p:sp>
        <p:nvSpPr>
          <p:cNvPr id="36" name="Tekstvak 22">
            <a:extLst>
              <a:ext uri="{FF2B5EF4-FFF2-40B4-BE49-F238E27FC236}">
                <a16:creationId xmlns:a16="http://schemas.microsoft.com/office/drawing/2014/main" id="{C0156EDC-797C-EDEF-86E8-A68162FDE2FE}"/>
              </a:ext>
            </a:extLst>
          </p:cNvPr>
          <p:cNvSpPr txBox="1"/>
          <p:nvPr/>
        </p:nvSpPr>
        <p:spPr>
          <a:xfrm>
            <a:off x="336867" y="4771167"/>
            <a:ext cx="1200078" cy="707886"/>
          </a:xfrm>
          <a:prstGeom prst="rect">
            <a:avLst/>
          </a:prstGeom>
          <a:noFill/>
        </p:spPr>
        <p:txBody>
          <a:bodyPr wrap="square" lIns="91440" tIns="45720" rIns="91440" bIns="45720" rtlCol="0" anchor="t">
            <a:spAutoFit/>
          </a:bodyPr>
          <a:lstStyle/>
          <a:p>
            <a:pPr algn="ctr"/>
            <a:r>
              <a:rPr lang="nl-NL" sz="1000" b="1">
                <a:latin typeface="General Sans Semibold"/>
              </a:rPr>
              <a:t>Thema </a:t>
            </a:r>
          </a:p>
          <a:p>
            <a:pPr algn="ctr"/>
            <a:r>
              <a:rPr lang="nl-NL" sz="1000" b="1">
                <a:latin typeface="General Sans Semibold"/>
              </a:rPr>
              <a:t>Kennisdeling, </a:t>
            </a:r>
            <a:br>
              <a:rPr lang="nl-NL" sz="1000" b="1">
                <a:latin typeface="General Sans Semibold"/>
              </a:rPr>
            </a:br>
            <a:r>
              <a:rPr lang="nl-NL" sz="1000" b="1">
                <a:latin typeface="General Sans Semibold"/>
              </a:rPr>
              <a:t>samenwerken en  verbinden</a:t>
            </a:r>
          </a:p>
        </p:txBody>
      </p:sp>
      <p:sp>
        <p:nvSpPr>
          <p:cNvPr id="2" name="Vijfhoek 6">
            <a:extLst>
              <a:ext uri="{FF2B5EF4-FFF2-40B4-BE49-F238E27FC236}">
                <a16:creationId xmlns:a16="http://schemas.microsoft.com/office/drawing/2014/main" id="{4646110F-1209-B574-9257-D8B3E81132AF}"/>
              </a:ext>
            </a:extLst>
          </p:cNvPr>
          <p:cNvSpPr/>
          <p:nvPr/>
        </p:nvSpPr>
        <p:spPr>
          <a:xfrm>
            <a:off x="1669239" y="1522227"/>
            <a:ext cx="4658423" cy="444438"/>
          </a:xfrm>
          <a:prstGeom prst="homePlate">
            <a:avLst/>
          </a:prstGeom>
          <a:solidFill>
            <a:srgbClr val="F4D74B"/>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1"/>
            <a:r>
              <a:rPr lang="nl-NL" sz="1400" err="1">
                <a:solidFill>
                  <a:schemeClr val="tx1"/>
                </a:solidFill>
                <a:latin typeface="General Sans"/>
              </a:rPr>
              <a:t>eduwallet</a:t>
            </a:r>
            <a:r>
              <a:rPr lang="nl-NL" sz="1400">
                <a:solidFill>
                  <a:schemeClr val="tx1"/>
                </a:solidFill>
                <a:latin typeface="General Sans"/>
              </a:rPr>
              <a:t> </a:t>
            </a:r>
            <a:r>
              <a:rPr lang="nl-NL" sz="1400" err="1">
                <a:solidFill>
                  <a:schemeClr val="tx1"/>
                </a:solidFill>
                <a:latin typeface="General Sans"/>
              </a:rPr>
              <a:t>proof</a:t>
            </a:r>
            <a:r>
              <a:rPr lang="nl-NL" sz="1400">
                <a:solidFill>
                  <a:schemeClr val="tx1"/>
                </a:solidFill>
                <a:latin typeface="General Sans"/>
              </a:rPr>
              <a:t> of concept: proeftuin</a:t>
            </a:r>
            <a:endParaRPr lang="en-US" sz="1400">
              <a:solidFill>
                <a:schemeClr val="tx1"/>
              </a:solidFill>
              <a:cs typeface="Calibri"/>
            </a:endParaRPr>
          </a:p>
        </p:txBody>
      </p:sp>
      <p:sp>
        <p:nvSpPr>
          <p:cNvPr id="10" name="Tekstvak 3">
            <a:extLst>
              <a:ext uri="{FF2B5EF4-FFF2-40B4-BE49-F238E27FC236}">
                <a16:creationId xmlns:a16="http://schemas.microsoft.com/office/drawing/2014/main" id="{5E7F4541-B124-B29C-187A-D89963D4917E}"/>
              </a:ext>
            </a:extLst>
          </p:cNvPr>
          <p:cNvSpPr txBox="1"/>
          <p:nvPr/>
        </p:nvSpPr>
        <p:spPr>
          <a:xfrm>
            <a:off x="10547040" y="1455749"/>
            <a:ext cx="1369577" cy="1169551"/>
          </a:xfrm>
          <a:prstGeom prst="rect">
            <a:avLst/>
          </a:prstGeom>
          <a:noFill/>
        </p:spPr>
        <p:txBody>
          <a:bodyPr wrap="square" lIns="91440" tIns="45720" rIns="91440" bIns="45720" rtlCol="0" anchor="t">
            <a:spAutoFit/>
          </a:bodyPr>
          <a:lstStyle/>
          <a:p>
            <a:endParaRPr lang="nl-NL" sz="1400" dirty="0">
              <a:solidFill>
                <a:srgbClr val="00AF81"/>
              </a:solidFill>
              <a:latin typeface="General Sans"/>
              <a:cs typeface="Calibri"/>
            </a:endParaRPr>
          </a:p>
          <a:p>
            <a:r>
              <a:rPr lang="nl-NL" sz="1400" dirty="0">
                <a:solidFill>
                  <a:srgbClr val="00AF81"/>
                </a:solidFill>
                <a:latin typeface="General Sans"/>
              </a:rPr>
              <a:t>Eigen regie</a:t>
            </a:r>
          </a:p>
          <a:p>
            <a:endParaRPr lang="nl-NL" sz="1400" dirty="0">
              <a:solidFill>
                <a:srgbClr val="00AF81"/>
              </a:solidFill>
              <a:latin typeface="General Sans"/>
            </a:endParaRPr>
          </a:p>
          <a:p>
            <a:r>
              <a:rPr lang="nl-NL" sz="1400" dirty="0">
                <a:solidFill>
                  <a:srgbClr val="00AF81"/>
                </a:solidFill>
                <a:latin typeface="General Sans"/>
              </a:rPr>
              <a:t>Aansluiting  arbeidsmarkt</a:t>
            </a:r>
            <a:endParaRPr lang="nl-NL" dirty="0">
              <a:solidFill>
                <a:srgbClr val="00AF81"/>
              </a:solidFill>
            </a:endParaRPr>
          </a:p>
        </p:txBody>
      </p:sp>
      <p:sp>
        <p:nvSpPr>
          <p:cNvPr id="12" name="Tekstvak 3">
            <a:extLst>
              <a:ext uri="{FF2B5EF4-FFF2-40B4-BE49-F238E27FC236}">
                <a16:creationId xmlns:a16="http://schemas.microsoft.com/office/drawing/2014/main" id="{2F699F2E-CEE5-A841-E1E1-710E5E4AB953}"/>
              </a:ext>
            </a:extLst>
          </p:cNvPr>
          <p:cNvSpPr txBox="1"/>
          <p:nvPr/>
        </p:nvSpPr>
        <p:spPr>
          <a:xfrm>
            <a:off x="10553080" y="3447862"/>
            <a:ext cx="1384184" cy="1877437"/>
          </a:xfrm>
          <a:prstGeom prst="rect">
            <a:avLst/>
          </a:prstGeom>
          <a:noFill/>
        </p:spPr>
        <p:txBody>
          <a:bodyPr wrap="square" lIns="91440" tIns="45720" rIns="91440" bIns="45720" rtlCol="0" anchor="t">
            <a:spAutoFit/>
          </a:bodyPr>
          <a:lstStyle/>
          <a:p>
            <a:endParaRPr lang="nl-NL" sz="1400" dirty="0">
              <a:solidFill>
                <a:srgbClr val="00AF81"/>
              </a:solidFill>
              <a:latin typeface="General Sans"/>
              <a:cs typeface="Calibri"/>
            </a:endParaRPr>
          </a:p>
          <a:p>
            <a:r>
              <a:rPr lang="nl-NL" sz="1400" dirty="0">
                <a:solidFill>
                  <a:srgbClr val="00AF81"/>
                </a:solidFill>
                <a:latin typeface="General Sans"/>
              </a:rPr>
              <a:t>Lerende cultuur</a:t>
            </a:r>
          </a:p>
          <a:p>
            <a:endParaRPr lang="nl-NL" sz="1400" dirty="0">
              <a:solidFill>
                <a:srgbClr val="00AF81"/>
              </a:solidFill>
              <a:latin typeface="General Sans"/>
            </a:endParaRPr>
          </a:p>
          <a:p>
            <a:r>
              <a:rPr lang="nl-NL" sz="1400" dirty="0">
                <a:solidFill>
                  <a:srgbClr val="00AF81"/>
                </a:solidFill>
                <a:latin typeface="General Sans"/>
              </a:rPr>
              <a:t>Eigen regie</a:t>
            </a:r>
          </a:p>
          <a:p>
            <a:endParaRPr lang="nl-NL" dirty="0">
              <a:solidFill>
                <a:srgbClr val="00AF81"/>
              </a:solidFill>
              <a:latin typeface="Calibri" panose="020F0502020204030204"/>
              <a:cs typeface="Calibri" panose="020F0502020204030204"/>
            </a:endParaRPr>
          </a:p>
          <a:p>
            <a:r>
              <a:rPr lang="nl-NL" sz="1400" dirty="0">
                <a:solidFill>
                  <a:srgbClr val="00AF81"/>
                </a:solidFill>
                <a:latin typeface="General Sans"/>
              </a:rPr>
              <a:t>Aansluiting arbeidsmarkt</a:t>
            </a:r>
            <a:endParaRPr lang="nl-NL" dirty="0">
              <a:solidFill>
                <a:srgbClr val="00AF81"/>
              </a:solidFill>
              <a:cs typeface="Calibri"/>
            </a:endParaRPr>
          </a:p>
        </p:txBody>
      </p:sp>
      <p:sp>
        <p:nvSpPr>
          <p:cNvPr id="14" name="Vijfhoek 6">
            <a:extLst>
              <a:ext uri="{FF2B5EF4-FFF2-40B4-BE49-F238E27FC236}">
                <a16:creationId xmlns:a16="http://schemas.microsoft.com/office/drawing/2014/main" id="{9276268A-CBE8-6549-C7D3-28F16FB9FCCD}"/>
              </a:ext>
            </a:extLst>
          </p:cNvPr>
          <p:cNvSpPr/>
          <p:nvPr/>
        </p:nvSpPr>
        <p:spPr>
          <a:xfrm>
            <a:off x="4257022" y="3801034"/>
            <a:ext cx="2064212" cy="435300"/>
          </a:xfrm>
          <a:prstGeom prst="homePlate">
            <a:avLst/>
          </a:prstGeom>
          <a:solidFill>
            <a:srgbClr val="3D68E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1"/>
            <a:r>
              <a:rPr lang="nl-NL" sz="800">
                <a:solidFill>
                  <a:schemeClr val="bg1"/>
                </a:solidFill>
                <a:latin typeface="General Sans"/>
              </a:rPr>
              <a:t>Mei/april: event voor meedenkers</a:t>
            </a:r>
            <a:endParaRPr lang="nl-NL" sz="800">
              <a:solidFill>
                <a:schemeClr val="bg1"/>
              </a:solidFill>
              <a:cs typeface="Calibri"/>
            </a:endParaRPr>
          </a:p>
        </p:txBody>
      </p:sp>
      <p:sp>
        <p:nvSpPr>
          <p:cNvPr id="6" name="Vijfhoek 16">
            <a:extLst>
              <a:ext uri="{FF2B5EF4-FFF2-40B4-BE49-F238E27FC236}">
                <a16:creationId xmlns:a16="http://schemas.microsoft.com/office/drawing/2014/main" id="{621DF8FF-3B25-CA17-6B78-C3F4E88C751E}"/>
              </a:ext>
            </a:extLst>
          </p:cNvPr>
          <p:cNvSpPr/>
          <p:nvPr/>
        </p:nvSpPr>
        <p:spPr>
          <a:xfrm>
            <a:off x="1707063" y="4597232"/>
            <a:ext cx="4591655" cy="402221"/>
          </a:xfrm>
          <a:prstGeom prst="homePlate">
            <a:avLst/>
          </a:prstGeom>
          <a:solidFill>
            <a:srgbClr val="3D68E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1"/>
            <a:r>
              <a:rPr lang="nl-NL" sz="1400">
                <a:solidFill>
                  <a:schemeClr val="bg1"/>
                </a:solidFill>
                <a:latin typeface="General Sans"/>
              </a:rPr>
              <a:t>Verkenning netwerk wendbaar internationaal</a:t>
            </a:r>
            <a:endParaRPr lang="en-US">
              <a:solidFill>
                <a:schemeClr val="bg1"/>
              </a:solidFill>
              <a:cs typeface="Calibri"/>
            </a:endParaRPr>
          </a:p>
        </p:txBody>
      </p:sp>
      <p:pic>
        <p:nvPicPr>
          <p:cNvPr id="11" name="Afbeelding 55" descr="Afbeelding met schermopname, ontwerp&#10;&#10;Automatisch gegenereerde beschrijving">
            <a:extLst>
              <a:ext uri="{FF2B5EF4-FFF2-40B4-BE49-F238E27FC236}">
                <a16:creationId xmlns:a16="http://schemas.microsoft.com/office/drawing/2014/main" id="{B32EF9DE-4112-5AC4-667A-6F99726339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637" y="1553648"/>
            <a:ext cx="346033" cy="781107"/>
          </a:xfrm>
          <a:prstGeom prst="rect">
            <a:avLst/>
          </a:prstGeom>
        </p:spPr>
      </p:pic>
      <p:sp>
        <p:nvSpPr>
          <p:cNvPr id="18" name="Rectangle 17">
            <a:extLst>
              <a:ext uri="{FF2B5EF4-FFF2-40B4-BE49-F238E27FC236}">
                <a16:creationId xmlns:a16="http://schemas.microsoft.com/office/drawing/2014/main" id="{377FE563-3F23-8B2C-38A5-1C14754AD975}"/>
              </a:ext>
            </a:extLst>
          </p:cNvPr>
          <p:cNvSpPr/>
          <p:nvPr/>
        </p:nvSpPr>
        <p:spPr>
          <a:xfrm>
            <a:off x="9052913" y="5768359"/>
            <a:ext cx="3190747" cy="1089640"/>
          </a:xfrm>
          <a:prstGeom prst="rect">
            <a:avLst/>
          </a:prstGeom>
          <a:noFill/>
          <a:ln>
            <a:solidFill>
              <a:srgbClr val="F4D9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5C9364D1-9D05-70D2-1592-E1E6C58E7812}"/>
              </a:ext>
            </a:extLst>
          </p:cNvPr>
          <p:cNvCxnSpPr/>
          <p:nvPr/>
        </p:nvCxnSpPr>
        <p:spPr>
          <a:xfrm flipV="1">
            <a:off x="9410056" y="6288435"/>
            <a:ext cx="475280" cy="2583"/>
          </a:xfrm>
          <a:prstGeom prst="straightConnector1">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86F6CA2-5892-FC56-360E-D0B5AB060D9A}"/>
              </a:ext>
            </a:extLst>
          </p:cNvPr>
          <p:cNvSpPr txBox="1"/>
          <p:nvPr/>
        </p:nvSpPr>
        <p:spPr>
          <a:xfrm>
            <a:off x="9331987" y="5912554"/>
            <a:ext cx="117349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b="1">
                <a:latin typeface="General Sans"/>
                <a:cs typeface="Calibri"/>
              </a:rPr>
              <a:t>Legenda</a:t>
            </a:r>
            <a:endParaRPr lang="en-US" sz="1050" b="1">
              <a:latin typeface="General Sans"/>
            </a:endParaRPr>
          </a:p>
        </p:txBody>
      </p:sp>
      <p:pic>
        <p:nvPicPr>
          <p:cNvPr id="29" name="Picture 28" descr="A hands shaking with a yellow ring&#10;&#10;Description automatically generated">
            <a:extLst>
              <a:ext uri="{FF2B5EF4-FFF2-40B4-BE49-F238E27FC236}">
                <a16:creationId xmlns:a16="http://schemas.microsoft.com/office/drawing/2014/main" id="{94B1B58E-218E-B3BB-A0EF-1C8AEADD144C}"/>
              </a:ext>
            </a:extLst>
          </p:cNvPr>
          <p:cNvPicPr>
            <a:picLocks noChangeAspect="1"/>
          </p:cNvPicPr>
          <p:nvPr/>
        </p:nvPicPr>
        <p:blipFill>
          <a:blip r:embed="rId6"/>
          <a:stretch>
            <a:fillRect/>
          </a:stretch>
        </p:blipFill>
        <p:spPr>
          <a:xfrm>
            <a:off x="9517877" y="6429645"/>
            <a:ext cx="369941" cy="307508"/>
          </a:xfrm>
          <a:prstGeom prst="rect">
            <a:avLst/>
          </a:prstGeom>
        </p:spPr>
      </p:pic>
      <p:pic>
        <p:nvPicPr>
          <p:cNvPr id="31" name="Picture 30" descr="A brain with a gear&#10;&#10;Description automatically generated">
            <a:extLst>
              <a:ext uri="{FF2B5EF4-FFF2-40B4-BE49-F238E27FC236}">
                <a16:creationId xmlns:a16="http://schemas.microsoft.com/office/drawing/2014/main" id="{400B6698-A8F9-17FB-A706-7570213F5D87}"/>
              </a:ext>
            </a:extLst>
          </p:cNvPr>
          <p:cNvPicPr>
            <a:picLocks noChangeAspect="1"/>
          </p:cNvPicPr>
          <p:nvPr/>
        </p:nvPicPr>
        <p:blipFill>
          <a:blip r:embed="rId7"/>
          <a:stretch>
            <a:fillRect/>
          </a:stretch>
        </p:blipFill>
        <p:spPr>
          <a:xfrm>
            <a:off x="10683245" y="6156665"/>
            <a:ext cx="338120" cy="252430"/>
          </a:xfrm>
          <a:prstGeom prst="rect">
            <a:avLst/>
          </a:prstGeom>
        </p:spPr>
      </p:pic>
      <p:pic>
        <p:nvPicPr>
          <p:cNvPr id="34" name="Picture 33" descr="A blue binoculars on a black background&#10;&#10;Description automatically generated">
            <a:extLst>
              <a:ext uri="{FF2B5EF4-FFF2-40B4-BE49-F238E27FC236}">
                <a16:creationId xmlns:a16="http://schemas.microsoft.com/office/drawing/2014/main" id="{5405DBBF-0936-1767-DCB4-0773734CBF5E}"/>
              </a:ext>
            </a:extLst>
          </p:cNvPr>
          <p:cNvPicPr>
            <a:picLocks noChangeAspect="1"/>
          </p:cNvPicPr>
          <p:nvPr/>
        </p:nvPicPr>
        <p:blipFill>
          <a:blip r:embed="rId8"/>
          <a:stretch>
            <a:fillRect/>
          </a:stretch>
        </p:blipFill>
        <p:spPr>
          <a:xfrm>
            <a:off x="10666342" y="6500202"/>
            <a:ext cx="320265" cy="303765"/>
          </a:xfrm>
          <a:prstGeom prst="rect">
            <a:avLst/>
          </a:prstGeom>
        </p:spPr>
      </p:pic>
      <p:sp>
        <p:nvSpPr>
          <p:cNvPr id="37" name="TextBox 36">
            <a:extLst>
              <a:ext uri="{FF2B5EF4-FFF2-40B4-BE49-F238E27FC236}">
                <a16:creationId xmlns:a16="http://schemas.microsoft.com/office/drawing/2014/main" id="{30E0FC0A-7DCE-9A7E-30B8-D11A1966ECDE}"/>
              </a:ext>
            </a:extLst>
          </p:cNvPr>
          <p:cNvSpPr txBox="1"/>
          <p:nvPr/>
        </p:nvSpPr>
        <p:spPr>
          <a:xfrm>
            <a:off x="9913173" y="6145028"/>
            <a:ext cx="117349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err="1">
                <a:latin typeface="General Sans"/>
                <a:cs typeface="Calibri"/>
              </a:rPr>
              <a:t>indicatief</a:t>
            </a:r>
            <a:endParaRPr lang="en-US" err="1"/>
          </a:p>
        </p:txBody>
      </p:sp>
      <p:sp>
        <p:nvSpPr>
          <p:cNvPr id="39" name="TextBox 38">
            <a:extLst>
              <a:ext uri="{FF2B5EF4-FFF2-40B4-BE49-F238E27FC236}">
                <a16:creationId xmlns:a16="http://schemas.microsoft.com/office/drawing/2014/main" id="{C18E5141-F6B0-4085-215C-38D003A6E16C}"/>
              </a:ext>
            </a:extLst>
          </p:cNvPr>
          <p:cNvSpPr txBox="1"/>
          <p:nvPr/>
        </p:nvSpPr>
        <p:spPr>
          <a:xfrm>
            <a:off x="9913172" y="6467909"/>
            <a:ext cx="117349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err="1">
                <a:latin typeface="General Sans"/>
                <a:cs typeface="Calibri"/>
              </a:rPr>
              <a:t>Meedoen</a:t>
            </a:r>
            <a:endParaRPr lang="en-US" err="1"/>
          </a:p>
        </p:txBody>
      </p:sp>
      <p:sp>
        <p:nvSpPr>
          <p:cNvPr id="41" name="TextBox 40">
            <a:extLst>
              <a:ext uri="{FF2B5EF4-FFF2-40B4-BE49-F238E27FC236}">
                <a16:creationId xmlns:a16="http://schemas.microsoft.com/office/drawing/2014/main" id="{7EEE6610-93B4-60A8-E24F-7681AF4C8309}"/>
              </a:ext>
            </a:extLst>
          </p:cNvPr>
          <p:cNvSpPr txBox="1"/>
          <p:nvPr/>
        </p:nvSpPr>
        <p:spPr>
          <a:xfrm>
            <a:off x="11075545" y="6157943"/>
            <a:ext cx="117349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err="1">
                <a:latin typeface="General Sans"/>
                <a:cs typeface="Calibri"/>
              </a:rPr>
              <a:t>Meedenken</a:t>
            </a:r>
            <a:endParaRPr lang="en-US" err="1"/>
          </a:p>
        </p:txBody>
      </p:sp>
      <p:sp>
        <p:nvSpPr>
          <p:cNvPr id="43" name="TextBox 42">
            <a:extLst>
              <a:ext uri="{FF2B5EF4-FFF2-40B4-BE49-F238E27FC236}">
                <a16:creationId xmlns:a16="http://schemas.microsoft.com/office/drawing/2014/main" id="{AAC8C201-F758-5A8B-DB6C-43568CA4B7AA}"/>
              </a:ext>
            </a:extLst>
          </p:cNvPr>
          <p:cNvSpPr txBox="1"/>
          <p:nvPr/>
        </p:nvSpPr>
        <p:spPr>
          <a:xfrm>
            <a:off x="11075544" y="6506654"/>
            <a:ext cx="117349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err="1">
                <a:latin typeface="General Sans"/>
                <a:cs typeface="Calibri"/>
              </a:rPr>
              <a:t>Meekijken</a:t>
            </a:r>
            <a:endParaRPr lang="en-US" err="1"/>
          </a:p>
        </p:txBody>
      </p:sp>
      <p:sp>
        <p:nvSpPr>
          <p:cNvPr id="66" name="Vijfhoek 6">
            <a:extLst>
              <a:ext uri="{FF2B5EF4-FFF2-40B4-BE49-F238E27FC236}">
                <a16:creationId xmlns:a16="http://schemas.microsoft.com/office/drawing/2014/main" id="{9FBA0785-4157-E955-2A97-81848FCF87A6}"/>
              </a:ext>
            </a:extLst>
          </p:cNvPr>
          <p:cNvSpPr/>
          <p:nvPr/>
        </p:nvSpPr>
        <p:spPr>
          <a:xfrm>
            <a:off x="6420920" y="1511863"/>
            <a:ext cx="3839736" cy="1272559"/>
          </a:xfrm>
          <a:prstGeom prst="homePlate">
            <a:avLst/>
          </a:prstGeom>
          <a:solidFill>
            <a:srgbClr val="F4D74B"/>
          </a:solidFill>
          <a:ln w="127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1"/>
            <a:r>
              <a:rPr lang="nl-NL" sz="1400" err="1">
                <a:solidFill>
                  <a:schemeClr val="tx1"/>
                </a:solidFill>
                <a:latin typeface="General Sans"/>
              </a:rPr>
              <a:t>eduwallet</a:t>
            </a:r>
            <a:r>
              <a:rPr lang="nl-NL" sz="1400">
                <a:solidFill>
                  <a:schemeClr val="tx1"/>
                </a:solidFill>
                <a:latin typeface="General Sans"/>
              </a:rPr>
              <a:t> pilot</a:t>
            </a:r>
            <a:endParaRPr lang="en-US">
              <a:solidFill>
                <a:schemeClr val="tx1"/>
              </a:solidFill>
            </a:endParaRPr>
          </a:p>
        </p:txBody>
      </p:sp>
      <p:sp>
        <p:nvSpPr>
          <p:cNvPr id="67" name="Vijfhoek 4">
            <a:extLst>
              <a:ext uri="{FF2B5EF4-FFF2-40B4-BE49-F238E27FC236}">
                <a16:creationId xmlns:a16="http://schemas.microsoft.com/office/drawing/2014/main" id="{519AE75C-8C7D-4AA9-E7DC-4E00378E1F5E}"/>
              </a:ext>
            </a:extLst>
          </p:cNvPr>
          <p:cNvSpPr/>
          <p:nvPr/>
        </p:nvSpPr>
        <p:spPr>
          <a:xfrm>
            <a:off x="1663571" y="1988917"/>
            <a:ext cx="4665622" cy="407629"/>
          </a:xfrm>
          <a:prstGeom prst="homePlate">
            <a:avLst/>
          </a:prstGeom>
          <a:solidFill>
            <a:srgbClr val="F4D74B"/>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1"/>
            <a:r>
              <a:rPr lang="nl-NL" sz="1400" err="1">
                <a:solidFill>
                  <a:schemeClr val="tx1"/>
                </a:solidFill>
                <a:latin typeface="General Sans"/>
              </a:rPr>
              <a:t>eduwallet</a:t>
            </a:r>
            <a:r>
              <a:rPr lang="nl-NL" sz="1400">
                <a:solidFill>
                  <a:schemeClr val="tx1"/>
                </a:solidFill>
                <a:latin typeface="General Sans"/>
              </a:rPr>
              <a:t> toekomstverkenning: schetsen</a:t>
            </a:r>
            <a:endParaRPr lang="en-US">
              <a:solidFill>
                <a:schemeClr val="tx1"/>
              </a:solidFill>
            </a:endParaRPr>
          </a:p>
        </p:txBody>
      </p:sp>
      <p:sp>
        <p:nvSpPr>
          <p:cNvPr id="68" name="Vijfhoek 6">
            <a:extLst>
              <a:ext uri="{FF2B5EF4-FFF2-40B4-BE49-F238E27FC236}">
                <a16:creationId xmlns:a16="http://schemas.microsoft.com/office/drawing/2014/main" id="{C5495113-63A2-1297-B770-846BCC24E609}"/>
              </a:ext>
            </a:extLst>
          </p:cNvPr>
          <p:cNvSpPr/>
          <p:nvPr/>
        </p:nvSpPr>
        <p:spPr>
          <a:xfrm>
            <a:off x="1708288" y="4179346"/>
            <a:ext cx="4594132" cy="414470"/>
          </a:xfrm>
          <a:prstGeom prst="homePlate">
            <a:avLst/>
          </a:prstGeom>
          <a:solidFill>
            <a:srgbClr val="3D68E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1"/>
            <a:r>
              <a:rPr lang="nl-NL" sz="1400" err="1">
                <a:solidFill>
                  <a:schemeClr val="bg1"/>
                </a:solidFill>
                <a:latin typeface="General Sans"/>
              </a:rPr>
              <a:t>Kennisdelingsessies</a:t>
            </a:r>
            <a:r>
              <a:rPr lang="nl-NL" sz="1400">
                <a:solidFill>
                  <a:schemeClr val="bg1"/>
                </a:solidFill>
                <a:latin typeface="General Sans"/>
              </a:rPr>
              <a:t> wendbaar onderwijs</a:t>
            </a:r>
            <a:endParaRPr lang="en-US" sz="1400">
              <a:solidFill>
                <a:schemeClr val="bg1"/>
              </a:solidFill>
              <a:cs typeface="Calibri"/>
            </a:endParaRPr>
          </a:p>
        </p:txBody>
      </p:sp>
      <p:pic>
        <p:nvPicPr>
          <p:cNvPr id="70" name="Picture 69" descr="A brain with a gear&#10;&#10;Description automatically generated">
            <a:extLst>
              <a:ext uri="{FF2B5EF4-FFF2-40B4-BE49-F238E27FC236}">
                <a16:creationId xmlns:a16="http://schemas.microsoft.com/office/drawing/2014/main" id="{BEB966D5-85EC-E521-99A9-43C3C0830B08}"/>
              </a:ext>
            </a:extLst>
          </p:cNvPr>
          <p:cNvPicPr>
            <a:picLocks noChangeAspect="1"/>
          </p:cNvPicPr>
          <p:nvPr/>
        </p:nvPicPr>
        <p:blipFill>
          <a:blip r:embed="rId7"/>
          <a:stretch>
            <a:fillRect/>
          </a:stretch>
        </p:blipFill>
        <p:spPr>
          <a:xfrm>
            <a:off x="10095925" y="3419753"/>
            <a:ext cx="325205" cy="329921"/>
          </a:xfrm>
          <a:prstGeom prst="rect">
            <a:avLst/>
          </a:prstGeom>
        </p:spPr>
      </p:pic>
      <p:pic>
        <p:nvPicPr>
          <p:cNvPr id="72" name="Picture 71" descr="A brain with a gear&#10;&#10;Description automatically generated">
            <a:extLst>
              <a:ext uri="{FF2B5EF4-FFF2-40B4-BE49-F238E27FC236}">
                <a16:creationId xmlns:a16="http://schemas.microsoft.com/office/drawing/2014/main" id="{E45E8A5E-7FE9-2E91-42B7-850B94DC031E}"/>
              </a:ext>
            </a:extLst>
          </p:cNvPr>
          <p:cNvPicPr>
            <a:picLocks noChangeAspect="1"/>
          </p:cNvPicPr>
          <p:nvPr/>
        </p:nvPicPr>
        <p:blipFill>
          <a:blip r:embed="rId7"/>
          <a:stretch>
            <a:fillRect/>
          </a:stretch>
        </p:blipFill>
        <p:spPr>
          <a:xfrm>
            <a:off x="6077443" y="3907419"/>
            <a:ext cx="325205" cy="329921"/>
          </a:xfrm>
          <a:prstGeom prst="rect">
            <a:avLst/>
          </a:prstGeom>
        </p:spPr>
      </p:pic>
      <p:pic>
        <p:nvPicPr>
          <p:cNvPr id="74" name="Picture 73" descr="A brain with a gear&#10;&#10;Description automatically generated">
            <a:extLst>
              <a:ext uri="{FF2B5EF4-FFF2-40B4-BE49-F238E27FC236}">
                <a16:creationId xmlns:a16="http://schemas.microsoft.com/office/drawing/2014/main" id="{378623E7-CF26-CB93-C0AE-D305F1A2A268}"/>
              </a:ext>
            </a:extLst>
          </p:cNvPr>
          <p:cNvPicPr>
            <a:picLocks noChangeAspect="1"/>
          </p:cNvPicPr>
          <p:nvPr/>
        </p:nvPicPr>
        <p:blipFill>
          <a:blip r:embed="rId7"/>
          <a:stretch>
            <a:fillRect/>
          </a:stretch>
        </p:blipFill>
        <p:spPr>
          <a:xfrm>
            <a:off x="6096258" y="4293122"/>
            <a:ext cx="325205" cy="329921"/>
          </a:xfrm>
          <a:prstGeom prst="rect">
            <a:avLst/>
          </a:prstGeom>
        </p:spPr>
      </p:pic>
      <p:pic>
        <p:nvPicPr>
          <p:cNvPr id="75" name="Picture 74" descr="A hands shaking with a yellow ring&#10;&#10;Description automatically generated">
            <a:extLst>
              <a:ext uri="{FF2B5EF4-FFF2-40B4-BE49-F238E27FC236}">
                <a16:creationId xmlns:a16="http://schemas.microsoft.com/office/drawing/2014/main" id="{2368406B-5105-3EE5-E648-67CAF179D9AC}"/>
              </a:ext>
            </a:extLst>
          </p:cNvPr>
          <p:cNvPicPr>
            <a:picLocks noChangeAspect="1"/>
          </p:cNvPicPr>
          <p:nvPr/>
        </p:nvPicPr>
        <p:blipFill>
          <a:blip r:embed="rId6"/>
          <a:stretch>
            <a:fillRect/>
          </a:stretch>
        </p:blipFill>
        <p:spPr>
          <a:xfrm>
            <a:off x="10137389" y="1988917"/>
            <a:ext cx="369941" cy="307508"/>
          </a:xfrm>
          <a:prstGeom prst="rect">
            <a:avLst/>
          </a:prstGeom>
        </p:spPr>
      </p:pic>
      <p:pic>
        <p:nvPicPr>
          <p:cNvPr id="76" name="Picture 75" descr="A brain with a gear&#10;&#10;Description automatically generated">
            <a:extLst>
              <a:ext uri="{FF2B5EF4-FFF2-40B4-BE49-F238E27FC236}">
                <a16:creationId xmlns:a16="http://schemas.microsoft.com/office/drawing/2014/main" id="{2B44FC5D-11D6-250F-2098-F9D9016505D8}"/>
              </a:ext>
            </a:extLst>
          </p:cNvPr>
          <p:cNvPicPr>
            <a:picLocks noChangeAspect="1"/>
          </p:cNvPicPr>
          <p:nvPr/>
        </p:nvPicPr>
        <p:blipFill>
          <a:blip r:embed="rId7"/>
          <a:stretch>
            <a:fillRect/>
          </a:stretch>
        </p:blipFill>
        <p:spPr>
          <a:xfrm>
            <a:off x="5809332" y="1659049"/>
            <a:ext cx="325205" cy="329921"/>
          </a:xfrm>
          <a:prstGeom prst="rect">
            <a:avLst/>
          </a:prstGeom>
        </p:spPr>
      </p:pic>
      <p:sp>
        <p:nvSpPr>
          <p:cNvPr id="3" name="Vijfhoek 16">
            <a:extLst>
              <a:ext uri="{FF2B5EF4-FFF2-40B4-BE49-F238E27FC236}">
                <a16:creationId xmlns:a16="http://schemas.microsoft.com/office/drawing/2014/main" id="{50ACB462-D548-8232-3B43-502AD99C8730}"/>
              </a:ext>
            </a:extLst>
          </p:cNvPr>
          <p:cNvSpPr/>
          <p:nvPr/>
        </p:nvSpPr>
        <p:spPr>
          <a:xfrm>
            <a:off x="1707063" y="4993546"/>
            <a:ext cx="4591655" cy="358679"/>
          </a:xfrm>
          <a:prstGeom prst="homePlate">
            <a:avLst/>
          </a:prstGeom>
          <a:solidFill>
            <a:srgbClr val="3D68E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1"/>
            <a:r>
              <a:rPr lang="nl-NL" sz="1100">
                <a:solidFill>
                  <a:schemeClr val="bg1"/>
                </a:solidFill>
                <a:latin typeface="General Sans"/>
              </a:rPr>
              <a:t>Verkenning samenwerking Groeifonds- en regioprogramma's</a:t>
            </a:r>
            <a:endParaRPr lang="en-US" sz="1100">
              <a:solidFill>
                <a:schemeClr val="bg1"/>
              </a:solidFill>
              <a:cs typeface="Calibri"/>
            </a:endParaRPr>
          </a:p>
        </p:txBody>
      </p:sp>
      <p:sp>
        <p:nvSpPr>
          <p:cNvPr id="4" name="Vijfhoek 16">
            <a:extLst>
              <a:ext uri="{FF2B5EF4-FFF2-40B4-BE49-F238E27FC236}">
                <a16:creationId xmlns:a16="http://schemas.microsoft.com/office/drawing/2014/main" id="{E446C077-C0D6-E6ED-5A42-7D9CBC33A132}"/>
              </a:ext>
            </a:extLst>
          </p:cNvPr>
          <p:cNvSpPr/>
          <p:nvPr/>
        </p:nvSpPr>
        <p:spPr>
          <a:xfrm>
            <a:off x="1696177" y="5357201"/>
            <a:ext cx="4602540" cy="413107"/>
          </a:xfrm>
          <a:prstGeom prst="homePlate">
            <a:avLst/>
          </a:prstGeom>
          <a:solidFill>
            <a:srgbClr val="3D68E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1"/>
            <a:r>
              <a:rPr lang="nl-NL" sz="1100">
                <a:solidFill>
                  <a:schemeClr val="bg1"/>
                </a:solidFill>
                <a:latin typeface="General Sans"/>
              </a:rPr>
              <a:t>Verkenning toekomstvisie wendbaar wo</a:t>
            </a:r>
            <a:endParaRPr lang="en-US">
              <a:solidFill>
                <a:schemeClr val="bg1"/>
              </a:solidFill>
            </a:endParaRPr>
          </a:p>
        </p:txBody>
      </p:sp>
      <p:pic>
        <p:nvPicPr>
          <p:cNvPr id="9" name="Picture 8" descr="A brain with a gear&#10;&#10;Description automatically generated">
            <a:extLst>
              <a:ext uri="{FF2B5EF4-FFF2-40B4-BE49-F238E27FC236}">
                <a16:creationId xmlns:a16="http://schemas.microsoft.com/office/drawing/2014/main" id="{16512620-7810-66ED-9047-BA3E0A9F355A}"/>
              </a:ext>
            </a:extLst>
          </p:cNvPr>
          <p:cNvPicPr>
            <a:picLocks noChangeAspect="1"/>
          </p:cNvPicPr>
          <p:nvPr/>
        </p:nvPicPr>
        <p:blipFill>
          <a:blip r:embed="rId7"/>
          <a:stretch>
            <a:fillRect/>
          </a:stretch>
        </p:blipFill>
        <p:spPr>
          <a:xfrm>
            <a:off x="6083342" y="4667664"/>
            <a:ext cx="325205" cy="329921"/>
          </a:xfrm>
          <a:prstGeom prst="rect">
            <a:avLst/>
          </a:prstGeom>
        </p:spPr>
      </p:pic>
      <p:pic>
        <p:nvPicPr>
          <p:cNvPr id="15" name="Picture 14" descr="A brain with a gear&#10;&#10;Description automatically generated">
            <a:extLst>
              <a:ext uri="{FF2B5EF4-FFF2-40B4-BE49-F238E27FC236}">
                <a16:creationId xmlns:a16="http://schemas.microsoft.com/office/drawing/2014/main" id="{46757097-F34D-A63F-ECCD-4D62EB2CA589}"/>
              </a:ext>
            </a:extLst>
          </p:cNvPr>
          <p:cNvPicPr>
            <a:picLocks noChangeAspect="1"/>
          </p:cNvPicPr>
          <p:nvPr/>
        </p:nvPicPr>
        <p:blipFill>
          <a:blip r:embed="rId7"/>
          <a:stretch>
            <a:fillRect/>
          </a:stretch>
        </p:blipFill>
        <p:spPr>
          <a:xfrm>
            <a:off x="6096257" y="5042206"/>
            <a:ext cx="325205" cy="329921"/>
          </a:xfrm>
          <a:prstGeom prst="rect">
            <a:avLst/>
          </a:prstGeom>
        </p:spPr>
      </p:pic>
      <p:pic>
        <p:nvPicPr>
          <p:cNvPr id="17" name="Picture 16" descr="A brain with a gear&#10;&#10;Description automatically generated">
            <a:extLst>
              <a:ext uri="{FF2B5EF4-FFF2-40B4-BE49-F238E27FC236}">
                <a16:creationId xmlns:a16="http://schemas.microsoft.com/office/drawing/2014/main" id="{70E23F70-454F-D481-45A0-9506B46A79C7}"/>
              </a:ext>
            </a:extLst>
          </p:cNvPr>
          <p:cNvPicPr>
            <a:picLocks noChangeAspect="1"/>
          </p:cNvPicPr>
          <p:nvPr/>
        </p:nvPicPr>
        <p:blipFill>
          <a:blip r:embed="rId7"/>
          <a:stretch>
            <a:fillRect/>
          </a:stretch>
        </p:blipFill>
        <p:spPr>
          <a:xfrm>
            <a:off x="6096258" y="5455494"/>
            <a:ext cx="325205" cy="329921"/>
          </a:xfrm>
          <a:prstGeom prst="rect">
            <a:avLst/>
          </a:prstGeom>
        </p:spPr>
      </p:pic>
      <p:sp>
        <p:nvSpPr>
          <p:cNvPr id="21" name="Tekstvak 23">
            <a:extLst>
              <a:ext uri="{FF2B5EF4-FFF2-40B4-BE49-F238E27FC236}">
                <a16:creationId xmlns:a16="http://schemas.microsoft.com/office/drawing/2014/main" id="{BE15DA8C-4B12-DED9-90D4-E43F696067E3}"/>
              </a:ext>
            </a:extLst>
          </p:cNvPr>
          <p:cNvSpPr txBox="1"/>
          <p:nvPr/>
        </p:nvSpPr>
        <p:spPr>
          <a:xfrm>
            <a:off x="1617978" y="477711"/>
            <a:ext cx="1711559" cy="369332"/>
          </a:xfrm>
          <a:prstGeom prst="rect">
            <a:avLst/>
          </a:prstGeom>
          <a:noFill/>
        </p:spPr>
        <p:txBody>
          <a:bodyPr wrap="none" lIns="91440" tIns="45720" rIns="91440" bIns="45720" rtlCol="0" anchor="t">
            <a:spAutoFit/>
          </a:bodyPr>
          <a:lstStyle/>
          <a:p>
            <a:r>
              <a:rPr lang="nl-NL" b="1" dirty="0">
                <a:latin typeface="General Sans Semibold"/>
              </a:rPr>
              <a:t>Eerste kwartaal </a:t>
            </a:r>
            <a:endParaRPr lang="nl-NL" b="1" dirty="0">
              <a:latin typeface="General Sans Semibold" pitchFamily="2" charset="77"/>
            </a:endParaRPr>
          </a:p>
        </p:txBody>
      </p:sp>
      <p:sp>
        <p:nvSpPr>
          <p:cNvPr id="25" name="Tekstvak 24">
            <a:extLst>
              <a:ext uri="{FF2B5EF4-FFF2-40B4-BE49-F238E27FC236}">
                <a16:creationId xmlns:a16="http://schemas.microsoft.com/office/drawing/2014/main" id="{634A03CA-3965-EF7A-767E-F45CB4D16835}"/>
              </a:ext>
            </a:extLst>
          </p:cNvPr>
          <p:cNvSpPr txBox="1"/>
          <p:nvPr/>
        </p:nvSpPr>
        <p:spPr>
          <a:xfrm>
            <a:off x="3929304" y="477712"/>
            <a:ext cx="1820883" cy="369332"/>
          </a:xfrm>
          <a:prstGeom prst="rect">
            <a:avLst/>
          </a:prstGeom>
          <a:noFill/>
        </p:spPr>
        <p:txBody>
          <a:bodyPr wrap="none" lIns="91440" tIns="45720" rIns="91440" bIns="45720" rtlCol="0" anchor="t">
            <a:spAutoFit/>
          </a:bodyPr>
          <a:lstStyle/>
          <a:p>
            <a:r>
              <a:rPr lang="nl-NL" b="1">
                <a:latin typeface="General Sans Semibold"/>
              </a:rPr>
              <a:t>Tweede kwartaal</a:t>
            </a:r>
            <a:endParaRPr lang="en-US"/>
          </a:p>
        </p:txBody>
      </p:sp>
      <p:sp>
        <p:nvSpPr>
          <p:cNvPr id="27" name="Tekstvak 25">
            <a:extLst>
              <a:ext uri="{FF2B5EF4-FFF2-40B4-BE49-F238E27FC236}">
                <a16:creationId xmlns:a16="http://schemas.microsoft.com/office/drawing/2014/main" id="{B22F1BB9-514E-1B31-8E31-D36E4FA52F87}"/>
              </a:ext>
            </a:extLst>
          </p:cNvPr>
          <p:cNvSpPr txBox="1"/>
          <p:nvPr/>
        </p:nvSpPr>
        <p:spPr>
          <a:xfrm>
            <a:off x="8475282" y="477712"/>
            <a:ext cx="1699953" cy="369332"/>
          </a:xfrm>
          <a:prstGeom prst="rect">
            <a:avLst/>
          </a:prstGeom>
          <a:noFill/>
        </p:spPr>
        <p:txBody>
          <a:bodyPr wrap="none" lIns="91440" tIns="45720" rIns="91440" bIns="45720" rtlCol="0" anchor="t">
            <a:spAutoFit/>
          </a:bodyPr>
          <a:lstStyle/>
          <a:p>
            <a:r>
              <a:rPr lang="nl-NL" b="1">
                <a:latin typeface="General Sans Semibold"/>
              </a:rPr>
              <a:t>Vierde kwartaal</a:t>
            </a:r>
            <a:endParaRPr lang="en-US"/>
          </a:p>
        </p:txBody>
      </p:sp>
      <p:sp>
        <p:nvSpPr>
          <p:cNvPr id="30" name="Tekstvak 24">
            <a:extLst>
              <a:ext uri="{FF2B5EF4-FFF2-40B4-BE49-F238E27FC236}">
                <a16:creationId xmlns:a16="http://schemas.microsoft.com/office/drawing/2014/main" id="{3C17DA4A-1064-D755-F32D-E7862733ADCE}"/>
              </a:ext>
            </a:extLst>
          </p:cNvPr>
          <p:cNvSpPr txBox="1"/>
          <p:nvPr/>
        </p:nvSpPr>
        <p:spPr>
          <a:xfrm>
            <a:off x="6259011" y="477711"/>
            <a:ext cx="1653466" cy="369332"/>
          </a:xfrm>
          <a:prstGeom prst="rect">
            <a:avLst/>
          </a:prstGeom>
          <a:noFill/>
        </p:spPr>
        <p:txBody>
          <a:bodyPr wrap="none" lIns="91440" tIns="45720" rIns="91440" bIns="45720" rtlCol="0" anchor="t">
            <a:spAutoFit/>
          </a:bodyPr>
          <a:lstStyle/>
          <a:p>
            <a:r>
              <a:rPr lang="nl-NL" b="1">
                <a:latin typeface="General Sans Semibold"/>
              </a:rPr>
              <a:t>Derde kwartaal</a:t>
            </a:r>
            <a:endParaRPr lang="en-US"/>
          </a:p>
        </p:txBody>
      </p:sp>
      <p:sp>
        <p:nvSpPr>
          <p:cNvPr id="19" name="Tekstvak 25">
            <a:extLst>
              <a:ext uri="{FF2B5EF4-FFF2-40B4-BE49-F238E27FC236}">
                <a16:creationId xmlns:a16="http://schemas.microsoft.com/office/drawing/2014/main" id="{9DC54E11-5E6F-4F66-263F-04990ED37E2B}"/>
              </a:ext>
            </a:extLst>
          </p:cNvPr>
          <p:cNvSpPr txBox="1"/>
          <p:nvPr/>
        </p:nvSpPr>
        <p:spPr>
          <a:xfrm>
            <a:off x="10546520" y="400767"/>
            <a:ext cx="1391728" cy="523220"/>
          </a:xfrm>
          <a:prstGeom prst="rect">
            <a:avLst/>
          </a:prstGeom>
          <a:noFill/>
        </p:spPr>
        <p:txBody>
          <a:bodyPr wrap="none" lIns="91440" tIns="45720" rIns="91440" bIns="45720" rtlCol="0" anchor="t">
            <a:spAutoFit/>
          </a:bodyPr>
          <a:lstStyle/>
          <a:p>
            <a:r>
              <a:rPr lang="nl-NL" sz="1400" b="1">
                <a:solidFill>
                  <a:srgbClr val="00AF81"/>
                </a:solidFill>
                <a:latin typeface="General Sans Semibold"/>
              </a:rPr>
              <a:t>Draagt bij aan </a:t>
            </a:r>
            <a:br>
              <a:rPr lang="nl-NL" sz="1400" b="1">
                <a:solidFill>
                  <a:srgbClr val="00AF81"/>
                </a:solidFill>
                <a:latin typeface="General Sans Semibold"/>
              </a:rPr>
            </a:br>
            <a:r>
              <a:rPr lang="nl-NL" sz="1400" b="1">
                <a:solidFill>
                  <a:srgbClr val="00AF81"/>
                </a:solidFill>
                <a:latin typeface="General Sans Semibold"/>
              </a:rPr>
              <a:t>Npuls doel:</a:t>
            </a:r>
            <a:endParaRPr lang="en-US" sz="1400">
              <a:solidFill>
                <a:srgbClr val="00AF81"/>
              </a:solidFill>
            </a:endParaRPr>
          </a:p>
        </p:txBody>
      </p:sp>
      <p:sp>
        <p:nvSpPr>
          <p:cNvPr id="8" name="Tekstvak 23">
            <a:extLst>
              <a:ext uri="{FF2B5EF4-FFF2-40B4-BE49-F238E27FC236}">
                <a16:creationId xmlns:a16="http://schemas.microsoft.com/office/drawing/2014/main" id="{5785347E-C412-7CD6-53FF-E828CA983A08}"/>
              </a:ext>
            </a:extLst>
          </p:cNvPr>
          <p:cNvSpPr txBox="1"/>
          <p:nvPr/>
        </p:nvSpPr>
        <p:spPr>
          <a:xfrm>
            <a:off x="446757" y="400767"/>
            <a:ext cx="1011815" cy="523220"/>
          </a:xfrm>
          <a:prstGeom prst="rect">
            <a:avLst/>
          </a:prstGeom>
          <a:noFill/>
        </p:spPr>
        <p:txBody>
          <a:bodyPr wrap="none" lIns="91440" tIns="45720" rIns="91440" bIns="45720" rtlCol="0" anchor="t">
            <a:spAutoFit/>
          </a:bodyPr>
          <a:lstStyle/>
          <a:p>
            <a:r>
              <a:rPr lang="nl-NL" sz="2800" b="1" dirty="0">
                <a:latin typeface="General Sans Semibold"/>
              </a:rPr>
              <a:t>2025</a:t>
            </a:r>
            <a:endParaRPr lang="en-US" sz="2800" dirty="0">
              <a:ea typeface="Calibri"/>
              <a:cs typeface="Calibri"/>
            </a:endParaRPr>
          </a:p>
        </p:txBody>
      </p:sp>
    </p:spTree>
    <p:extLst>
      <p:ext uri="{BB962C8B-B14F-4D97-AF65-F5344CB8AC3E}">
        <p14:creationId xmlns:p14="http://schemas.microsoft.com/office/powerpoint/2010/main" val="1804094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5D0042D-4E12-2BF4-8CEF-79890246B8DE}"/>
              </a:ext>
            </a:extLst>
          </p:cNvPr>
          <p:cNvSpPr>
            <a:spLocks noGrp="1"/>
          </p:cNvSpPr>
          <p:nvPr>
            <p:ph type="title"/>
          </p:nvPr>
        </p:nvSpPr>
        <p:spPr/>
        <p:txBody>
          <a:bodyPr/>
          <a:lstStyle/>
          <a:p>
            <a:r>
              <a:rPr lang="nl-NL">
                <a:latin typeface="General Sans Semibold"/>
              </a:rPr>
              <a:t>Meer informatie</a:t>
            </a:r>
            <a:endParaRPr lang="nl-NL"/>
          </a:p>
        </p:txBody>
      </p:sp>
    </p:spTree>
    <p:extLst>
      <p:ext uri="{BB962C8B-B14F-4D97-AF65-F5344CB8AC3E}">
        <p14:creationId xmlns:p14="http://schemas.microsoft.com/office/powerpoint/2010/main" val="629256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4FD56-192B-EB69-FC5D-3810B7B92D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09CF80-6BAF-D50C-1279-C0EDAA28396A}"/>
              </a:ext>
            </a:extLst>
          </p:cNvPr>
          <p:cNvSpPr>
            <a:spLocks noGrp="1"/>
          </p:cNvSpPr>
          <p:nvPr>
            <p:ph type="title"/>
          </p:nvPr>
        </p:nvSpPr>
        <p:spPr>
          <a:xfrm>
            <a:off x="855000" y="660400"/>
            <a:ext cx="8721262" cy="1030288"/>
          </a:xfrm>
        </p:spPr>
        <p:txBody>
          <a:bodyPr>
            <a:normAutofit fontScale="90000"/>
          </a:bodyPr>
          <a:lstStyle/>
          <a:p>
            <a:r>
              <a:rPr lang="nl-NL" dirty="0">
                <a:latin typeface="General Sans Semibold"/>
              </a:rPr>
              <a:t>Gereedheidsscan studentmobiliteit </a:t>
            </a:r>
            <a:endParaRPr lang="en-US" dirty="0">
              <a:latin typeface="General Sans Semibold"/>
            </a:endParaRPr>
          </a:p>
        </p:txBody>
      </p:sp>
      <p:sp>
        <p:nvSpPr>
          <p:cNvPr id="3" name="Content Placeholder 2">
            <a:extLst>
              <a:ext uri="{FF2B5EF4-FFF2-40B4-BE49-F238E27FC236}">
                <a16:creationId xmlns:a16="http://schemas.microsoft.com/office/drawing/2014/main" id="{162B04F3-1352-7A95-0AF6-CE51E1F88B2B}"/>
              </a:ext>
            </a:extLst>
          </p:cNvPr>
          <p:cNvSpPr>
            <a:spLocks noGrp="1"/>
          </p:cNvSpPr>
          <p:nvPr>
            <p:ph idx="1"/>
          </p:nvPr>
        </p:nvSpPr>
        <p:spPr>
          <a:xfrm>
            <a:off x="855000" y="1769484"/>
            <a:ext cx="10209240" cy="4124239"/>
          </a:xfrm>
        </p:spPr>
        <p:txBody>
          <a:bodyPr vert="horz" lIns="91440" tIns="45720" rIns="91440" bIns="45720" rtlCol="0" anchor="t">
            <a:noAutofit/>
          </a:bodyPr>
          <a:lstStyle/>
          <a:p>
            <a:pPr marL="0" indent="0" algn="l">
              <a:spcAft>
                <a:spcPts val="4200"/>
              </a:spcAft>
              <a:buNone/>
            </a:pPr>
            <a:r>
              <a:rPr lang="nl-NL" b="0" i="0" dirty="0">
                <a:solidFill>
                  <a:srgbClr val="000000"/>
                </a:solidFill>
                <a:effectLst/>
                <a:latin typeface="General Sans" pitchFamily="50" charset="0"/>
              </a:rPr>
              <a:t>In de gereedheidsscan zitten thema’s op het gebied van visie, beleid, organisatie, processen en systemen. Daarbij kijken we naar de volgende drie onderwerpen: ‘Visie en beleid’, ‘Samenwerking’ en ‘Informatiemanagement’. Je bespreekt en vult de scan gezamenlijk in met collega’s vanuit verschillende expertises. Op basis van de antwoorden volgt een advies. Vanaf januari testen we de scan met een klein aantal mbo-scholen, hogescholen en universiteiten. Vanaf april kan de scan benut worden door iedereen.</a:t>
            </a:r>
            <a:endParaRPr lang="nl-NL" b="1" dirty="0">
              <a:highlight>
                <a:srgbClr val="00AF81"/>
              </a:highlight>
              <a:latin typeface="General Sans" pitchFamily="50" charset="0"/>
            </a:endParaRPr>
          </a:p>
          <a:p>
            <a:pPr marL="0" indent="0">
              <a:buNone/>
            </a:pPr>
            <a:r>
              <a:rPr lang="nl-NL" sz="2000" b="1" noProof="0" dirty="0">
                <a:latin typeface="General Sans" pitchFamily="50" charset="0"/>
                <a:cs typeface="Arial"/>
              </a:rPr>
              <a:t>Periode: </a:t>
            </a:r>
            <a:r>
              <a:rPr lang="nl-NL" sz="2000" noProof="0" dirty="0">
                <a:latin typeface="General Sans" pitchFamily="50" charset="0"/>
                <a:cs typeface="Arial"/>
              </a:rPr>
              <a:t>april</a:t>
            </a:r>
            <a:r>
              <a:rPr lang="nl-NL" sz="2000" b="1" noProof="0" dirty="0">
                <a:latin typeface="General Sans" pitchFamily="50" charset="0"/>
                <a:cs typeface="Arial"/>
              </a:rPr>
              <a:t> </a:t>
            </a:r>
            <a:r>
              <a:rPr lang="nl-NL" sz="2000" noProof="0" dirty="0">
                <a:latin typeface="General Sans" pitchFamily="50" charset="0"/>
                <a:cs typeface="Arial"/>
              </a:rPr>
              <a:t>2025</a:t>
            </a:r>
          </a:p>
          <a:p>
            <a:pPr marL="0" indent="0">
              <a:buNone/>
            </a:pPr>
            <a:r>
              <a:rPr lang="nl-NL" sz="2000" b="1" dirty="0">
                <a:latin typeface="General Sans" pitchFamily="50" charset="0"/>
                <a:cs typeface="Arial"/>
              </a:rPr>
              <a:t>Participatieniveau</a:t>
            </a:r>
            <a:r>
              <a:rPr lang="nl-NL" sz="2000" dirty="0">
                <a:latin typeface="General Sans" pitchFamily="50" charset="0"/>
                <a:cs typeface="Arial"/>
              </a:rPr>
              <a:t>: Meedenken</a:t>
            </a:r>
            <a:endParaRPr lang="nl-NL" dirty="0">
              <a:latin typeface="General Sans"/>
              <a:cs typeface="Arial"/>
            </a:endParaRPr>
          </a:p>
          <a:p>
            <a:endParaRPr lang="nl-NL" dirty="0">
              <a:cs typeface="Arial"/>
            </a:endParaRPr>
          </a:p>
          <a:p>
            <a:endParaRPr lang="nl-NL" dirty="0">
              <a:cs typeface="Arial"/>
            </a:endParaRPr>
          </a:p>
          <a:p>
            <a:pPr marL="342900" indent="-342900"/>
            <a:endParaRPr lang="en-US" dirty="0">
              <a:cs typeface="Arial"/>
            </a:endParaRPr>
          </a:p>
          <a:p>
            <a:pPr marL="342900" indent="-342900"/>
            <a:endParaRPr lang="en-US" dirty="0">
              <a:cs typeface="Arial"/>
            </a:endParaRPr>
          </a:p>
          <a:p>
            <a:pPr marL="0" indent="0">
              <a:buNone/>
            </a:pPr>
            <a:endParaRPr lang="en-US" dirty="0">
              <a:cs typeface="Arial"/>
            </a:endParaRPr>
          </a:p>
          <a:p>
            <a:endParaRPr lang="en-NL" dirty="0"/>
          </a:p>
        </p:txBody>
      </p:sp>
      <p:grpSp>
        <p:nvGrpSpPr>
          <p:cNvPr id="10" name="Groep 9">
            <a:extLst>
              <a:ext uri="{FF2B5EF4-FFF2-40B4-BE49-F238E27FC236}">
                <a16:creationId xmlns:a16="http://schemas.microsoft.com/office/drawing/2014/main" id="{C7D07222-C7A9-4512-FB3D-FA4B26BFCEDD}"/>
              </a:ext>
            </a:extLst>
          </p:cNvPr>
          <p:cNvGrpSpPr/>
          <p:nvPr/>
        </p:nvGrpSpPr>
        <p:grpSpPr>
          <a:xfrm>
            <a:off x="10892033" y="404952"/>
            <a:ext cx="1073819" cy="1044576"/>
            <a:chOff x="10892033" y="404952"/>
            <a:chExt cx="1073819" cy="1044576"/>
          </a:xfrm>
        </p:grpSpPr>
        <p:sp>
          <p:nvSpPr>
            <p:cNvPr id="8" name="Rechthoek 7">
              <a:extLst>
                <a:ext uri="{FF2B5EF4-FFF2-40B4-BE49-F238E27FC236}">
                  <a16:creationId xmlns:a16="http://schemas.microsoft.com/office/drawing/2014/main" id="{23FD006A-A5EA-C970-7319-5CA9C8536F85}"/>
                </a:ext>
              </a:extLst>
            </p:cNvPr>
            <p:cNvSpPr/>
            <p:nvPr/>
          </p:nvSpPr>
          <p:spPr>
            <a:xfrm>
              <a:off x="10892033" y="404952"/>
              <a:ext cx="1073819" cy="1044575"/>
            </a:xfrm>
            <a:prstGeom prst="rect">
              <a:avLst/>
            </a:prstGeom>
            <a:solidFill>
              <a:srgbClr val="F4D9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Graphic 5">
              <a:extLst>
                <a:ext uri="{FF2B5EF4-FFF2-40B4-BE49-F238E27FC236}">
                  <a16:creationId xmlns:a16="http://schemas.microsoft.com/office/drawing/2014/main" id="{A47FDD13-D582-37AC-DB94-5C9C80B76E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5940" y="404952"/>
              <a:ext cx="979912" cy="1044576"/>
            </a:xfrm>
            <a:prstGeom prst="rect">
              <a:avLst/>
            </a:prstGeom>
          </p:spPr>
        </p:pic>
      </p:grpSp>
      <p:pic>
        <p:nvPicPr>
          <p:cNvPr id="2052" name="Picture 4" descr="A brain with a gear&#10;&#10;Description automatically generated">
            <a:extLst>
              <a:ext uri="{FF2B5EF4-FFF2-40B4-BE49-F238E27FC236}">
                <a16:creationId xmlns:a16="http://schemas.microsoft.com/office/drawing/2014/main" id="{D02912F5-A0C3-715C-DEDC-31D31CF7E7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6262" y="473527"/>
            <a:ext cx="1008248" cy="907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09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4A848-43FC-4E0C-88F5-CF1A5EEACF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18B47F-1AE3-8FA4-BEA1-00C812F28B46}"/>
              </a:ext>
            </a:extLst>
          </p:cNvPr>
          <p:cNvSpPr>
            <a:spLocks noGrp="1"/>
          </p:cNvSpPr>
          <p:nvPr>
            <p:ph type="title"/>
          </p:nvPr>
        </p:nvSpPr>
        <p:spPr>
          <a:xfrm>
            <a:off x="855000" y="660400"/>
            <a:ext cx="8721262" cy="1030288"/>
          </a:xfrm>
        </p:spPr>
        <p:txBody>
          <a:bodyPr>
            <a:normAutofit/>
          </a:bodyPr>
          <a:lstStyle/>
          <a:p>
            <a:r>
              <a:rPr lang="nl-NL" dirty="0">
                <a:latin typeface="General Sans Semibold"/>
              </a:rPr>
              <a:t>Meedenkuurtjes online</a:t>
            </a:r>
            <a:endParaRPr lang="en-US" dirty="0">
              <a:latin typeface="General Sans Semibold"/>
            </a:endParaRPr>
          </a:p>
        </p:txBody>
      </p:sp>
      <p:sp>
        <p:nvSpPr>
          <p:cNvPr id="3" name="Content Placeholder 2">
            <a:extLst>
              <a:ext uri="{FF2B5EF4-FFF2-40B4-BE49-F238E27FC236}">
                <a16:creationId xmlns:a16="http://schemas.microsoft.com/office/drawing/2014/main" id="{7CD6CA9D-88B2-CD12-7498-6FEFB17C6839}"/>
              </a:ext>
            </a:extLst>
          </p:cNvPr>
          <p:cNvSpPr>
            <a:spLocks noGrp="1"/>
          </p:cNvSpPr>
          <p:nvPr>
            <p:ph idx="1"/>
          </p:nvPr>
        </p:nvSpPr>
        <p:spPr>
          <a:xfrm>
            <a:off x="855000" y="1894176"/>
            <a:ext cx="8721262" cy="3882378"/>
          </a:xfrm>
        </p:spPr>
        <p:txBody>
          <a:bodyPr vert="horz" lIns="91440" tIns="45720" rIns="91440" bIns="45720" rtlCol="0" anchor="t">
            <a:noAutofit/>
          </a:bodyPr>
          <a:lstStyle/>
          <a:p>
            <a:pPr marL="0" indent="0">
              <a:buNone/>
            </a:pPr>
            <a:r>
              <a:rPr lang="nl-NL" b="0" i="0" dirty="0">
                <a:solidFill>
                  <a:srgbClr val="000000"/>
                </a:solidFill>
                <a:effectLst/>
                <a:latin typeface="General Sans" pitchFamily="50" charset="0"/>
              </a:rPr>
              <a:t>In de meedenkuurtjes verbinden we als groep de verschillende losse onderdelen van de hub met elkaar en met de onderwijsinstellingen tijdens maandelijkse meedenkuurtjes, om zo stappen te zetten richting de beweging naar wendbaar. Deze groep denkt overkoepelend over de verschillende themalijnen, projecten en pilots mee.  </a:t>
            </a:r>
            <a:r>
              <a:rPr lang="nl-NL" b="0" i="0" dirty="0">
                <a:solidFill>
                  <a:srgbClr val="DD784B"/>
                </a:solidFill>
                <a:effectLst/>
                <a:latin typeface="General Sans" pitchFamily="50" charset="0"/>
                <a:hlinkClick r:id="rId2">
                  <a:extLst>
                    <a:ext uri="{A12FA001-AC4F-418D-AE19-62706E023703}">
                      <ahyp:hlinkClr xmlns:ahyp="http://schemas.microsoft.com/office/drawing/2018/hyperlinkcolor" val="tx"/>
                    </a:ext>
                  </a:extLst>
                </a:hlinkClick>
              </a:rPr>
              <a:t>Lees hier meer</a:t>
            </a:r>
            <a:r>
              <a:rPr lang="nl-NL" b="0" i="0" dirty="0">
                <a:solidFill>
                  <a:srgbClr val="000000"/>
                </a:solidFill>
                <a:effectLst/>
                <a:latin typeface="General Sans" pitchFamily="50" charset="0"/>
              </a:rPr>
              <a:t>. </a:t>
            </a:r>
            <a:endParaRPr lang="nl-NL" sz="2000" b="1" dirty="0">
              <a:latin typeface="General Sans" pitchFamily="50" charset="0"/>
              <a:cs typeface="Arial"/>
            </a:endParaRPr>
          </a:p>
          <a:p>
            <a:pPr marL="0" indent="0">
              <a:buNone/>
            </a:pPr>
            <a:endParaRPr lang="nl-NL" sz="2000" b="1" noProof="0" dirty="0">
              <a:latin typeface="General Sans"/>
              <a:cs typeface="Arial"/>
            </a:endParaRPr>
          </a:p>
          <a:p>
            <a:pPr marL="0" indent="0">
              <a:buNone/>
            </a:pPr>
            <a:endParaRPr lang="nl-NL" sz="2000" b="1" dirty="0">
              <a:latin typeface="General Sans"/>
              <a:cs typeface="Arial"/>
            </a:endParaRPr>
          </a:p>
          <a:p>
            <a:pPr marL="0" indent="0">
              <a:buNone/>
            </a:pPr>
            <a:r>
              <a:rPr lang="nl-NL" sz="2000" b="1" dirty="0">
                <a:latin typeface="General Sans"/>
                <a:cs typeface="Arial"/>
              </a:rPr>
              <a:t>Periode</a:t>
            </a:r>
            <a:r>
              <a:rPr lang="nl-NL" sz="2000" b="1" noProof="0" dirty="0">
                <a:latin typeface="General Sans"/>
                <a:cs typeface="Arial"/>
              </a:rPr>
              <a:t>: </a:t>
            </a:r>
            <a:r>
              <a:rPr lang="nl-NL" sz="2000" dirty="0">
                <a:latin typeface="General Sans"/>
                <a:cs typeface="Arial"/>
              </a:rPr>
              <a:t>tot juli 2025 (mogelijk verlenging in fase 2 Npuls)</a:t>
            </a:r>
            <a:endParaRPr lang="nl-NL" sz="2000" noProof="0" dirty="0">
              <a:latin typeface="General Sans"/>
              <a:cs typeface="Arial"/>
            </a:endParaRPr>
          </a:p>
          <a:p>
            <a:pPr marL="0" indent="0">
              <a:buNone/>
            </a:pPr>
            <a:r>
              <a:rPr lang="nl-NL" sz="2000" b="1" dirty="0">
                <a:latin typeface="General Sans"/>
                <a:cs typeface="Arial"/>
              </a:rPr>
              <a:t>Participatieniveau</a:t>
            </a:r>
            <a:r>
              <a:rPr lang="nl-NL" sz="2000" dirty="0">
                <a:latin typeface="General Sans"/>
                <a:cs typeface="Arial"/>
              </a:rPr>
              <a:t>: Meedenken</a:t>
            </a:r>
            <a:endParaRPr lang="nl-NL" sz="2000" dirty="0">
              <a:highlight>
                <a:srgbClr val="FFFF00"/>
              </a:highlight>
              <a:latin typeface="General Sans"/>
              <a:cs typeface="Arial"/>
            </a:endParaRPr>
          </a:p>
          <a:p>
            <a:pPr marL="0" indent="0">
              <a:buNone/>
            </a:pPr>
            <a:endParaRPr lang="nl-NL" dirty="0">
              <a:latin typeface="General Sans"/>
              <a:cs typeface="Arial"/>
            </a:endParaRPr>
          </a:p>
          <a:p>
            <a:endParaRPr lang="nl-NL" dirty="0">
              <a:cs typeface="Arial"/>
            </a:endParaRPr>
          </a:p>
          <a:p>
            <a:endParaRPr lang="nl-NL" dirty="0">
              <a:cs typeface="Arial"/>
            </a:endParaRPr>
          </a:p>
          <a:p>
            <a:pPr marL="342900" indent="-342900"/>
            <a:endParaRPr lang="en-US" dirty="0">
              <a:cs typeface="Arial"/>
            </a:endParaRPr>
          </a:p>
          <a:p>
            <a:pPr marL="342900" indent="-342900"/>
            <a:endParaRPr lang="en-US" dirty="0">
              <a:cs typeface="Arial"/>
            </a:endParaRPr>
          </a:p>
          <a:p>
            <a:pPr marL="0" indent="0">
              <a:buNone/>
            </a:pPr>
            <a:endParaRPr lang="en-US" dirty="0">
              <a:cs typeface="Arial"/>
            </a:endParaRPr>
          </a:p>
          <a:p>
            <a:endParaRPr lang="en-NL" dirty="0"/>
          </a:p>
        </p:txBody>
      </p:sp>
      <p:grpSp>
        <p:nvGrpSpPr>
          <p:cNvPr id="10" name="Groep 9">
            <a:extLst>
              <a:ext uri="{FF2B5EF4-FFF2-40B4-BE49-F238E27FC236}">
                <a16:creationId xmlns:a16="http://schemas.microsoft.com/office/drawing/2014/main" id="{93F9ED4C-93B2-3335-55F9-2FDDD32E55C3}"/>
              </a:ext>
            </a:extLst>
          </p:cNvPr>
          <p:cNvGrpSpPr/>
          <p:nvPr/>
        </p:nvGrpSpPr>
        <p:grpSpPr>
          <a:xfrm>
            <a:off x="10892033" y="404952"/>
            <a:ext cx="1073819" cy="1044576"/>
            <a:chOff x="10892033" y="404952"/>
            <a:chExt cx="1073819" cy="1044576"/>
          </a:xfrm>
        </p:grpSpPr>
        <p:sp>
          <p:nvSpPr>
            <p:cNvPr id="8" name="Rechthoek 7">
              <a:extLst>
                <a:ext uri="{FF2B5EF4-FFF2-40B4-BE49-F238E27FC236}">
                  <a16:creationId xmlns:a16="http://schemas.microsoft.com/office/drawing/2014/main" id="{C4188CBA-57BD-4A5A-BEBC-D54C7B412D3A}"/>
                </a:ext>
              </a:extLst>
            </p:cNvPr>
            <p:cNvSpPr/>
            <p:nvPr/>
          </p:nvSpPr>
          <p:spPr>
            <a:xfrm>
              <a:off x="10892033" y="404952"/>
              <a:ext cx="1073819" cy="1044575"/>
            </a:xfrm>
            <a:prstGeom prst="rect">
              <a:avLst/>
            </a:prstGeom>
            <a:solidFill>
              <a:srgbClr val="F4D9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Graphic 5">
              <a:extLst>
                <a:ext uri="{FF2B5EF4-FFF2-40B4-BE49-F238E27FC236}">
                  <a16:creationId xmlns:a16="http://schemas.microsoft.com/office/drawing/2014/main" id="{21FB95BE-9483-7F51-70C4-5BBF46DE00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5940" y="404952"/>
              <a:ext cx="979912" cy="1044576"/>
            </a:xfrm>
            <a:prstGeom prst="rect">
              <a:avLst/>
            </a:prstGeom>
          </p:spPr>
        </p:pic>
      </p:grpSp>
      <p:grpSp>
        <p:nvGrpSpPr>
          <p:cNvPr id="18" name="Groep 17">
            <a:extLst>
              <a:ext uri="{FF2B5EF4-FFF2-40B4-BE49-F238E27FC236}">
                <a16:creationId xmlns:a16="http://schemas.microsoft.com/office/drawing/2014/main" id="{A562BCCE-FA54-9B36-788F-EB9E97D21381}"/>
              </a:ext>
            </a:extLst>
          </p:cNvPr>
          <p:cNvGrpSpPr/>
          <p:nvPr/>
        </p:nvGrpSpPr>
        <p:grpSpPr>
          <a:xfrm>
            <a:off x="10892032" y="404951"/>
            <a:ext cx="1073819" cy="1044575"/>
            <a:chOff x="9987118" y="3552232"/>
            <a:chExt cx="1073819" cy="1044575"/>
          </a:xfrm>
        </p:grpSpPr>
        <p:sp>
          <p:nvSpPr>
            <p:cNvPr id="12" name="Rechthoek 11">
              <a:extLst>
                <a:ext uri="{FF2B5EF4-FFF2-40B4-BE49-F238E27FC236}">
                  <a16:creationId xmlns:a16="http://schemas.microsoft.com/office/drawing/2014/main" id="{BCECEB04-4CA0-EEF4-D2D5-67987D72FD17}"/>
                </a:ext>
              </a:extLst>
            </p:cNvPr>
            <p:cNvSpPr/>
            <p:nvPr/>
          </p:nvSpPr>
          <p:spPr>
            <a:xfrm>
              <a:off x="9987118" y="3552232"/>
              <a:ext cx="1073819" cy="1044575"/>
            </a:xfrm>
            <a:prstGeom prst="rect">
              <a:avLst/>
            </a:prstGeom>
            <a:solidFill>
              <a:srgbClr val="3D60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7" name="Graphic 16">
              <a:extLst>
                <a:ext uri="{FF2B5EF4-FFF2-40B4-BE49-F238E27FC236}">
                  <a16:creationId xmlns:a16="http://schemas.microsoft.com/office/drawing/2014/main" id="{E1BABF9A-D2E7-A13E-115D-C38FC5C894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56024" y="3603014"/>
              <a:ext cx="736009" cy="943012"/>
            </a:xfrm>
            <a:prstGeom prst="rect">
              <a:avLst/>
            </a:prstGeom>
          </p:spPr>
        </p:pic>
      </p:grpSp>
      <p:pic>
        <p:nvPicPr>
          <p:cNvPr id="4" name="Picture 4" descr="A brain with a gear&#10;&#10;Description automatically generated">
            <a:extLst>
              <a:ext uri="{FF2B5EF4-FFF2-40B4-BE49-F238E27FC236}">
                <a16:creationId xmlns:a16="http://schemas.microsoft.com/office/drawing/2014/main" id="{60DD6727-82D2-EF2A-AA2A-B0FC9ABAAA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76262" y="473527"/>
            <a:ext cx="1008248" cy="907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360516"/>
      </p:ext>
    </p:extLst>
  </p:cSld>
  <p:clrMapOvr>
    <a:masterClrMapping/>
  </p:clrMapOvr>
</p:sld>
</file>

<file path=ppt/theme/theme1.xml><?xml version="1.0" encoding="utf-8"?>
<a:theme xmlns:a="http://schemas.openxmlformats.org/drawingml/2006/main" name="Npuls wit">
  <a:themeElements>
    <a:clrScheme name="Npuls PP wit">
      <a:dk1>
        <a:srgbClr val="000000"/>
      </a:dk1>
      <a:lt1>
        <a:srgbClr val="FFFFFF"/>
      </a:lt1>
      <a:dk2>
        <a:srgbClr val="DD784B"/>
      </a:dk2>
      <a:lt2>
        <a:srgbClr val="FFFFFF"/>
      </a:lt2>
      <a:accent1>
        <a:srgbClr val="DD784B"/>
      </a:accent1>
      <a:accent2>
        <a:srgbClr val="231F20"/>
      </a:accent2>
      <a:accent3>
        <a:srgbClr val="F4D9DC"/>
      </a:accent3>
      <a:accent4>
        <a:srgbClr val="3D68EC"/>
      </a:accent4>
      <a:accent5>
        <a:srgbClr val="F4D74B"/>
      </a:accent5>
      <a:accent6>
        <a:srgbClr val="00AF81"/>
      </a:accent6>
      <a:hlink>
        <a:srgbClr val="DD784A"/>
      </a:hlink>
      <a:folHlink>
        <a:srgbClr val="DD784A"/>
      </a:folHlink>
    </a:clrScheme>
    <a:fontScheme name="Npuls PP">
      <a:majorFont>
        <a:latin typeface="General Sans Semibold"/>
        <a:ea typeface=""/>
        <a:cs typeface=""/>
      </a:majorFont>
      <a:minorFont>
        <a:latin typeface="Genera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dirty="0" err="1">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Npuls presentatie 2024.pptx" id="{17DA9F54-090A-447F-A8AA-E86E0BB84DEF}" vid="{039621A9-82FE-4C0A-8B3A-68302378E6EF}"/>
    </a:ext>
  </a:extLst>
</a:theme>
</file>

<file path=ppt/theme/theme2.xml><?xml version="1.0" encoding="utf-8"?>
<a:theme xmlns:a="http://schemas.openxmlformats.org/drawingml/2006/main" name="Npuls roze">
  <a:themeElements>
    <a:clrScheme name="Npuls PP roze">
      <a:dk1>
        <a:srgbClr val="000000"/>
      </a:dk1>
      <a:lt1>
        <a:srgbClr val="F4D9DC"/>
      </a:lt1>
      <a:dk2>
        <a:srgbClr val="DD784B"/>
      </a:dk2>
      <a:lt2>
        <a:srgbClr val="F4D9DC"/>
      </a:lt2>
      <a:accent1>
        <a:srgbClr val="DD784B"/>
      </a:accent1>
      <a:accent2>
        <a:srgbClr val="231F20"/>
      </a:accent2>
      <a:accent3>
        <a:srgbClr val="F4D9DC"/>
      </a:accent3>
      <a:accent4>
        <a:srgbClr val="3D68EC"/>
      </a:accent4>
      <a:accent5>
        <a:srgbClr val="F4D74B"/>
      </a:accent5>
      <a:accent6>
        <a:srgbClr val="00AF81"/>
      </a:accent6>
      <a:hlink>
        <a:srgbClr val="DD784A"/>
      </a:hlink>
      <a:folHlink>
        <a:srgbClr val="DD784A"/>
      </a:folHlink>
    </a:clrScheme>
    <a:fontScheme name="Npuls PP">
      <a:majorFont>
        <a:latin typeface="General Sans Semibold"/>
        <a:ea typeface=""/>
        <a:cs typeface=""/>
      </a:majorFont>
      <a:minorFont>
        <a:latin typeface="Genera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dirty="0" err="1">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Npuls presentatie 2024.pptx" id="{17DA9F54-090A-447F-A8AA-E86E0BB84DEF}" vid="{296A9A28-494E-4B5A-BAE3-4B9447D41206}"/>
    </a:ext>
  </a:extLst>
</a:theme>
</file>

<file path=ppt/theme/theme3.xml><?xml version="1.0" encoding="utf-8"?>
<a:theme xmlns:a="http://schemas.openxmlformats.org/drawingml/2006/main" name="Npuls oranje">
  <a:themeElements>
    <a:clrScheme name="Npuls PP oranje">
      <a:dk1>
        <a:srgbClr val="FFFFFF"/>
      </a:dk1>
      <a:lt1>
        <a:srgbClr val="DD784B"/>
      </a:lt1>
      <a:dk2>
        <a:srgbClr val="231F20"/>
      </a:dk2>
      <a:lt2>
        <a:srgbClr val="FFFFFF"/>
      </a:lt2>
      <a:accent1>
        <a:srgbClr val="DD784B"/>
      </a:accent1>
      <a:accent2>
        <a:srgbClr val="231F20"/>
      </a:accent2>
      <a:accent3>
        <a:srgbClr val="F4D9DC"/>
      </a:accent3>
      <a:accent4>
        <a:srgbClr val="3D68EC"/>
      </a:accent4>
      <a:accent5>
        <a:srgbClr val="F4D74B"/>
      </a:accent5>
      <a:accent6>
        <a:srgbClr val="00AF81"/>
      </a:accent6>
      <a:hlink>
        <a:srgbClr val="DD784A"/>
      </a:hlink>
      <a:folHlink>
        <a:srgbClr val="DD784A"/>
      </a:folHlink>
    </a:clrScheme>
    <a:fontScheme name="Npuls PP">
      <a:majorFont>
        <a:latin typeface="General Sans Semibold"/>
        <a:ea typeface=""/>
        <a:cs typeface=""/>
      </a:majorFont>
      <a:minorFont>
        <a:latin typeface="Genera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dirty="0" err="1">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Npuls presentatie 2024.pptx" id="{17DA9F54-090A-447F-A8AA-E86E0BB84DEF}" vid="{A8877AE5-ECD6-4837-BD93-F7533F714DE6}"/>
    </a:ext>
  </a:extLst>
</a:theme>
</file>

<file path=ppt/theme/theme4.xml><?xml version="1.0" encoding="utf-8"?>
<a:theme xmlns:a="http://schemas.openxmlformats.org/drawingml/2006/main" name="Npuls blauw">
  <a:themeElements>
    <a:clrScheme name="Aangepast 5">
      <a:dk1>
        <a:srgbClr val="FFFFFF"/>
      </a:dk1>
      <a:lt1>
        <a:srgbClr val="3D68EC"/>
      </a:lt1>
      <a:dk2>
        <a:srgbClr val="F4D9DC"/>
      </a:dk2>
      <a:lt2>
        <a:srgbClr val="FFFFFF"/>
      </a:lt2>
      <a:accent1>
        <a:srgbClr val="DD784B"/>
      </a:accent1>
      <a:accent2>
        <a:srgbClr val="231F20"/>
      </a:accent2>
      <a:accent3>
        <a:srgbClr val="F4D9DC"/>
      </a:accent3>
      <a:accent4>
        <a:srgbClr val="3D68EC"/>
      </a:accent4>
      <a:accent5>
        <a:srgbClr val="F4D74B"/>
      </a:accent5>
      <a:accent6>
        <a:srgbClr val="00AF81"/>
      </a:accent6>
      <a:hlink>
        <a:srgbClr val="DD784A"/>
      </a:hlink>
      <a:folHlink>
        <a:srgbClr val="DD784A"/>
      </a:folHlink>
    </a:clrScheme>
    <a:fontScheme name="Npuls PP">
      <a:majorFont>
        <a:latin typeface="General Sans Semibold"/>
        <a:ea typeface=""/>
        <a:cs typeface=""/>
      </a:majorFont>
      <a:minorFont>
        <a:latin typeface="Genera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dirty="0" err="1">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Npuls presentatie 2024.pptx" id="{17DA9F54-090A-447F-A8AA-E86E0BB84DEF}" vid="{48F2F4BE-1CAC-4274-BB27-FAF32EB45CD9}"/>
    </a:ext>
  </a:extLst>
</a:theme>
</file>

<file path=ppt/theme/theme5.xml><?xml version="1.0" encoding="utf-8"?>
<a:theme xmlns:a="http://schemas.openxmlformats.org/drawingml/2006/main" name="Npuls geel">
  <a:themeElements>
    <a:clrScheme name="Aangepast 1">
      <a:dk1>
        <a:srgbClr val="231F20"/>
      </a:dk1>
      <a:lt1>
        <a:srgbClr val="231F20"/>
      </a:lt1>
      <a:dk2>
        <a:srgbClr val="231F20"/>
      </a:dk2>
      <a:lt2>
        <a:srgbClr val="FFFFFF"/>
      </a:lt2>
      <a:accent1>
        <a:srgbClr val="DD784B"/>
      </a:accent1>
      <a:accent2>
        <a:srgbClr val="231F20"/>
      </a:accent2>
      <a:accent3>
        <a:srgbClr val="F4D9DC"/>
      </a:accent3>
      <a:accent4>
        <a:srgbClr val="3D68EC"/>
      </a:accent4>
      <a:accent5>
        <a:srgbClr val="F4D74B"/>
      </a:accent5>
      <a:accent6>
        <a:srgbClr val="00AF81"/>
      </a:accent6>
      <a:hlink>
        <a:srgbClr val="DD784A"/>
      </a:hlink>
      <a:folHlink>
        <a:srgbClr val="DD784A"/>
      </a:folHlink>
    </a:clrScheme>
    <a:fontScheme name="Npuls PP">
      <a:majorFont>
        <a:latin typeface="General Sans Semibold"/>
        <a:ea typeface=""/>
        <a:cs typeface=""/>
      </a:majorFont>
      <a:minorFont>
        <a:latin typeface="Genera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dirty="0" err="1">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Npuls presentatie 2024.pptx" id="{17DA9F54-090A-447F-A8AA-E86E0BB84DEF}" vid="{EDEDB81C-128E-4EAA-9E03-6A670D02E228}"/>
    </a:ext>
  </a:extLst>
</a:theme>
</file>

<file path=ppt/theme/theme6.xml><?xml version="1.0" encoding="utf-8"?>
<a:theme xmlns:a="http://schemas.openxmlformats.org/drawingml/2006/main" name="Tips">
  <a:themeElements>
    <a:clrScheme name="Npuls PP wit">
      <a:dk1>
        <a:srgbClr val="000000"/>
      </a:dk1>
      <a:lt1>
        <a:srgbClr val="FFFFFF"/>
      </a:lt1>
      <a:dk2>
        <a:srgbClr val="DD784B"/>
      </a:dk2>
      <a:lt2>
        <a:srgbClr val="FFFFFF"/>
      </a:lt2>
      <a:accent1>
        <a:srgbClr val="DD784B"/>
      </a:accent1>
      <a:accent2>
        <a:srgbClr val="231F20"/>
      </a:accent2>
      <a:accent3>
        <a:srgbClr val="F4D9DC"/>
      </a:accent3>
      <a:accent4>
        <a:srgbClr val="3D68EC"/>
      </a:accent4>
      <a:accent5>
        <a:srgbClr val="F4D74B"/>
      </a:accent5>
      <a:accent6>
        <a:srgbClr val="00AF81"/>
      </a:accent6>
      <a:hlink>
        <a:srgbClr val="DD784A"/>
      </a:hlink>
      <a:folHlink>
        <a:srgbClr val="DD784A"/>
      </a:folHlink>
    </a:clrScheme>
    <a:fontScheme name="Npuls PP">
      <a:majorFont>
        <a:latin typeface="General Sans Semibold"/>
        <a:ea typeface=""/>
        <a:cs typeface=""/>
      </a:majorFont>
      <a:minorFont>
        <a:latin typeface="Genera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uls presentatie 2024.pptx" id="{17DA9F54-090A-447F-A8AA-E86E0BB84DEF}" vid="{3937AA9C-191D-4B3D-A995-9DB849B59A0C}"/>
    </a:ext>
  </a:ext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uls" id="{FC27BE12-097D-B84E-B93D-B9A998A69658}" vid="{689D4DE5-B1F2-614E-8F88-E917F5AE5F44}"/>
    </a:ext>
  </a:extLst>
</a:theme>
</file>

<file path=ppt/theme/theme8.xml><?xml version="1.0" encoding="utf-8"?>
<a:theme xmlns:a="http://schemas.openxmlformats.org/drawingml/2006/main" name="Office Theme">
  <a:themeElements>
    <a:clrScheme name="Npuls PP wit">
      <a:dk1>
        <a:srgbClr val="000000"/>
      </a:dk1>
      <a:lt1>
        <a:srgbClr val="FFFFFF"/>
      </a:lt1>
      <a:dk2>
        <a:srgbClr val="DD784B"/>
      </a:dk2>
      <a:lt2>
        <a:srgbClr val="FFFFFF"/>
      </a:lt2>
      <a:accent1>
        <a:srgbClr val="DD784B"/>
      </a:accent1>
      <a:accent2>
        <a:srgbClr val="231F20"/>
      </a:accent2>
      <a:accent3>
        <a:srgbClr val="F4D9DC"/>
      </a:accent3>
      <a:accent4>
        <a:srgbClr val="3D68EC"/>
      </a:accent4>
      <a:accent5>
        <a:srgbClr val="F4D74B"/>
      </a:accent5>
      <a:accent6>
        <a:srgbClr val="00AF81"/>
      </a:accent6>
      <a:hlink>
        <a:srgbClr val="DD784A"/>
      </a:hlink>
      <a:folHlink>
        <a:srgbClr val="DD784A"/>
      </a:folHlink>
    </a:clrScheme>
    <a:fontScheme name="Npuls PP">
      <a:majorFont>
        <a:latin typeface="General Sans Semibold"/>
        <a:ea typeface=""/>
        <a:cs typeface=""/>
      </a:majorFont>
      <a:minorFont>
        <a:latin typeface="Genera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Kantoorthema">
  <a:themeElements>
    <a:clrScheme name="Npuls PP wit">
      <a:dk1>
        <a:srgbClr val="000000"/>
      </a:dk1>
      <a:lt1>
        <a:srgbClr val="FFFFFF"/>
      </a:lt1>
      <a:dk2>
        <a:srgbClr val="DD784B"/>
      </a:dk2>
      <a:lt2>
        <a:srgbClr val="FFFFFF"/>
      </a:lt2>
      <a:accent1>
        <a:srgbClr val="DD784B"/>
      </a:accent1>
      <a:accent2>
        <a:srgbClr val="231F20"/>
      </a:accent2>
      <a:accent3>
        <a:srgbClr val="F4D9DC"/>
      </a:accent3>
      <a:accent4>
        <a:srgbClr val="3D68EC"/>
      </a:accent4>
      <a:accent5>
        <a:srgbClr val="F4D74B"/>
      </a:accent5>
      <a:accent6>
        <a:srgbClr val="00AF81"/>
      </a:accent6>
      <a:hlink>
        <a:srgbClr val="DD784A"/>
      </a:hlink>
      <a:folHlink>
        <a:srgbClr val="DD784A"/>
      </a:folHlink>
    </a:clrScheme>
    <a:fontScheme name="Npuls PP">
      <a:majorFont>
        <a:latin typeface="General Sans Semibold"/>
        <a:ea typeface=""/>
        <a:cs typeface=""/>
      </a:majorFont>
      <a:minorFont>
        <a:latin typeface="Genera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D85BC74578BB42A0585F6946EC0D98" ma:contentTypeVersion="15" ma:contentTypeDescription="Een nieuw document maken." ma:contentTypeScope="" ma:versionID="8bf35835e42107b631a06914f80aee81">
  <xsd:schema xmlns:xsd="http://www.w3.org/2001/XMLSchema" xmlns:xs="http://www.w3.org/2001/XMLSchema" xmlns:p="http://schemas.microsoft.com/office/2006/metadata/properties" xmlns:ns2="5594bb78-8642-45b2-89c8-44475cac0ef9" xmlns:ns3="472cd993-c5ea-4ec8-8d69-f79dd9562118" targetNamespace="http://schemas.microsoft.com/office/2006/metadata/properties" ma:root="true" ma:fieldsID="a37cbfd1345d50cf9dc0215486087c77" ns2:_="" ns3:_="">
    <xsd:import namespace="5594bb78-8642-45b2-89c8-44475cac0ef9"/>
    <xsd:import namespace="472cd993-c5ea-4ec8-8d69-f79dd95621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94bb78-8642-45b2-89c8-44475cac0e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Afbeeldingtags" ma:readOnly="false" ma:fieldId="{5cf76f15-5ced-4ddc-b409-7134ff3c332f}" ma:taxonomyMulti="true" ma:sspId="c6f371a7-af1e-4863-b830-9db92276c562"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2cd993-c5ea-4ec8-8d69-f79dd956211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810034c1-f40e-4b47-9af2-69160c6c7d05}" ma:internalName="TaxCatchAll" ma:showField="CatchAllData" ma:web="472cd993-c5ea-4ec8-8d69-f79dd9562118">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594bb78-8642-45b2-89c8-44475cac0ef9">
      <Terms xmlns="http://schemas.microsoft.com/office/infopath/2007/PartnerControls"/>
    </lcf76f155ced4ddcb4097134ff3c332f>
    <SharedWithUsers xmlns="472cd993-c5ea-4ec8-8d69-f79dd9562118">
      <UserInfo>
        <DisplayName>Lara Slaats</DisplayName>
        <AccountId>133</AccountId>
        <AccountType/>
      </UserInfo>
      <UserInfo>
        <DisplayName>Michel Jansen</DisplayName>
        <AccountId>134</AccountId>
        <AccountType/>
      </UserInfo>
      <UserInfo>
        <DisplayName>Jenny de Werk</DisplayName>
        <AccountId>135</AccountId>
        <AccountType/>
      </UserInfo>
      <UserInfo>
        <DisplayName>Martine Teirlinck</DisplayName>
        <AccountId>136</AccountId>
        <AccountType/>
      </UserInfo>
      <UserInfo>
        <DisplayName>John Walker</DisplayName>
        <AccountId>213</AccountId>
        <AccountType/>
      </UserInfo>
    </SharedWithUsers>
    <TaxCatchAll xmlns="472cd993-c5ea-4ec8-8d69-f79dd9562118" xsi:nil="true"/>
  </documentManagement>
</p:properties>
</file>

<file path=customXml/itemProps1.xml><?xml version="1.0" encoding="utf-8"?>
<ds:datastoreItem xmlns:ds="http://schemas.openxmlformats.org/officeDocument/2006/customXml" ds:itemID="{A694333E-CC79-4935-94C9-0ABF0E771157}">
  <ds:schemaRefs>
    <ds:schemaRef ds:uri="472cd993-c5ea-4ec8-8d69-f79dd9562118"/>
    <ds:schemaRef ds:uri="5594bb78-8642-45b2-89c8-44475cac0e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6B70147-3ECB-42E3-8EF9-2E8D64C0F5E7}">
  <ds:schemaRefs>
    <ds:schemaRef ds:uri="http://schemas.microsoft.com/sharepoint/v3/contenttype/forms"/>
  </ds:schemaRefs>
</ds:datastoreItem>
</file>

<file path=customXml/itemProps3.xml><?xml version="1.0" encoding="utf-8"?>
<ds:datastoreItem xmlns:ds="http://schemas.openxmlformats.org/officeDocument/2006/customXml" ds:itemID="{98D8C7F5-456F-437B-81D7-F1E49D7B1A0C}">
  <ds:schemaRefs>
    <ds:schemaRef ds:uri="http://schemas.microsoft.com/office/2006/metadata/properties"/>
    <ds:schemaRef ds:uri="http://www.w3.org/XML/1998/namespace"/>
    <ds:schemaRef ds:uri="5594bb78-8642-45b2-89c8-44475cac0ef9"/>
    <ds:schemaRef ds:uri="http://purl.org/dc/terms/"/>
    <ds:schemaRef ds:uri="472cd993-c5ea-4ec8-8d69-f79dd9562118"/>
    <ds:schemaRef ds:uri="http://schemas.microsoft.com/office/infopath/2007/PartnerControls"/>
    <ds:schemaRef ds:uri="http://schemas.microsoft.com/office/2006/documentManagement/types"/>
    <ds:schemaRef ds:uri="http://schemas.openxmlformats.org/package/2006/metadata/core-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Npuls wit</Template>
  <TotalTime>204</TotalTime>
  <Words>502</Words>
  <Application>Microsoft Office PowerPoint</Application>
  <PresentationFormat>Breedbeeld</PresentationFormat>
  <Paragraphs>116</Paragraphs>
  <Slides>9</Slides>
  <Notes>4</Notes>
  <HiddenSlides>0</HiddenSlides>
  <MMClips>0</MMClips>
  <ScaleCrop>false</ScaleCrop>
  <HeadingPairs>
    <vt:vector size="6" baseType="variant">
      <vt:variant>
        <vt:lpstr>Gebruikte lettertypen</vt:lpstr>
      </vt:variant>
      <vt:variant>
        <vt:i4>9</vt:i4>
      </vt:variant>
      <vt:variant>
        <vt:lpstr>Thema</vt:lpstr>
      </vt:variant>
      <vt:variant>
        <vt:i4>7</vt:i4>
      </vt:variant>
      <vt:variant>
        <vt:lpstr>Diatitels</vt:lpstr>
      </vt:variant>
      <vt:variant>
        <vt:i4>9</vt:i4>
      </vt:variant>
    </vt:vector>
  </HeadingPairs>
  <TitlesOfParts>
    <vt:vector size="25" baseType="lpstr">
      <vt:lpstr>General Sans Semibold</vt:lpstr>
      <vt:lpstr>Cooper Black</vt:lpstr>
      <vt:lpstr>Aptos</vt:lpstr>
      <vt:lpstr>Cooper Lt BT</vt:lpstr>
      <vt:lpstr>General Sans</vt:lpstr>
      <vt:lpstr>Calibri Light</vt:lpstr>
      <vt:lpstr>COOPER LIGHT BT</vt:lpstr>
      <vt:lpstr>Arial</vt:lpstr>
      <vt:lpstr>Calibri</vt:lpstr>
      <vt:lpstr>Npuls wit</vt:lpstr>
      <vt:lpstr>Npuls roze</vt:lpstr>
      <vt:lpstr>Npuls oranje</vt:lpstr>
      <vt:lpstr>Npuls blauw</vt:lpstr>
      <vt:lpstr>Npuls geel</vt:lpstr>
      <vt:lpstr>Tips</vt:lpstr>
      <vt:lpstr>Kantoorthema</vt:lpstr>
      <vt:lpstr>Roadmap 2025</vt:lpstr>
      <vt:lpstr>               In deze roadmap vind je een overzicht van activiteiten waarin je als individu, als sleutelteam of als instelling kan participeren.</vt:lpstr>
      <vt:lpstr>Participatieniveaus</vt:lpstr>
      <vt:lpstr>Highlights 2025*</vt:lpstr>
      <vt:lpstr>PowerPoint-presentatie</vt:lpstr>
      <vt:lpstr>PowerPoint-presentatie</vt:lpstr>
      <vt:lpstr>Meer informatie</vt:lpstr>
      <vt:lpstr>Gereedheidsscan studentmobiliteit </vt:lpstr>
      <vt:lpstr>Meedenkuurtjes online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Ashwin Brouwer</dc:creator>
  <cp:lastModifiedBy>Kiki Leijdekkers</cp:lastModifiedBy>
  <cp:revision>6</cp:revision>
  <dcterms:created xsi:type="dcterms:W3CDTF">2024-11-05T13:29:45Z</dcterms:created>
  <dcterms:modified xsi:type="dcterms:W3CDTF">2025-04-28T13:20:24Z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0x01010001D85BC74578BB42A0585F6946EC0D98</vt:lpwstr>
  </property>
  <property fmtid="{D5CDD505-2E9C-101B-9397-08002B2CF9AE}" pid="3" name="MediaServiceImageTags">
    <vt:lpwstr/>
  </property>
  <property fmtid="{D5CDD505-2E9C-101B-9397-08002B2CF9AE}" pid="4" name="Order">
    <vt:r8>402400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