
<file path=[Content_Types].xml><?xml version="1.0" encoding="utf-8"?>
<Types xmlns="http://schemas.openxmlformats.org/package/2006/content-types">
  <Default Extension="mp4" ContentType="video/mp4"/>
  <Default Extension="png" ContentType="image/png"/>
  <Default Extension="rels" ContentType="application/vnd.openxmlformats-package.relationships+xml"/>
  <Default Extension="tif" ContentType="image/ti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25"/>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a:tcStyle>
        <a:tcBdr/>
        <a:fill>
          <a:solidFill>
            <a:srgbClr val="D4D5D5"/>
          </a:solidFill>
        </a:fill>
      </a:tcStyle>
    </a:band2H>
    <a:firstCol>
      <a:tcTxStyle b="on" i="off">
        <a:fontRef idx="minor">
          <a:srgbClr val="FFFFFF"/>
        </a:fontRef>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Ref idx="minor">
          <a:srgbClr val="000000"/>
        </a:fontRef>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Ref idx="min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a:tcStyle>
        <a:tcBdr/>
        <a:fill>
          <a:solidFill>
            <a:srgbClr val="EDEEEE"/>
          </a:solidFill>
        </a:fill>
      </a:tcStyle>
    </a:band2H>
    <a:firstCol>
      <a:tcTxStyle b="on" i="off">
        <a:fontRef idx="minor">
          <a:srgbClr val="000000"/>
        </a:fontRef>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8" name="Shape 168"/>
          <p:cNvSpPr>
            <a:spLocks noGrp="1" noRot="1" noChangeAspect="1"/>
          </p:cNvSpPr>
          <p:nvPr>
            <p:ph type="sldImg"/>
          </p:nvPr>
        </p:nvSpPr>
        <p:spPr>
          <a:xfrm>
            <a:off x="1143000" y="685800"/>
            <a:ext cx="4572000" cy="3429000"/>
          </a:xfrm>
          <a:prstGeom prst="rect">
            <a:avLst/>
          </a:prstGeom>
        </p:spPr>
        <p:txBody>
          <a:bodyPr/>
          <a:lstStyle/>
          <a:p>
            <a:endParaRPr/>
          </a:p>
        </p:txBody>
      </p:sp>
      <p:sp>
        <p:nvSpPr>
          <p:cNvPr id="169" name="Shape 169"/>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el">
    <p:spTree>
      <p:nvGrpSpPr>
        <p:cNvPr id="1" name=""/>
        <p:cNvGrpSpPr/>
        <p:nvPr/>
      </p:nvGrpSpPr>
      <p:grpSpPr>
        <a:xfrm>
          <a:off x="0" y="0"/>
          <a:ext cx="0" cy="0"/>
          <a:chOff x="0" y="0"/>
          <a:chExt cx="0" cy="0"/>
        </a:xfrm>
      </p:grpSpPr>
      <p:sp>
        <p:nvSpPr>
          <p:cNvPr id="11" name="Auteur en datum"/>
          <p:cNvSpPr txBox="1">
            <a:spLocks noGrp="1"/>
          </p:cNvSpPr>
          <p:nvPr>
            <p:ph type="body" sz="quarter" idx="21" hasCustomPrompt="1"/>
          </p:nvPr>
        </p:nvSpPr>
        <p:spPr>
          <a:xfrm>
            <a:off x="1201340" y="11859862"/>
            <a:ext cx="21971003" cy="636979"/>
          </a:xfrm>
          <a:prstGeom prst="rect">
            <a:avLst/>
          </a:prstGeom>
        </p:spPr>
        <p:txBody>
          <a:bodyPr lIns="45719" tIns="45719" rIns="45719" bIns="45719"/>
          <a:lstStyle>
            <a:lvl1pPr marL="0" indent="0" defTabSz="825500">
              <a:lnSpc>
                <a:spcPct val="100000"/>
              </a:lnSpc>
              <a:spcBef>
                <a:spcPts val="0"/>
              </a:spcBef>
              <a:buSzTx/>
              <a:buNone/>
              <a:defRPr sz="3600" b="1"/>
            </a:lvl1pPr>
          </a:lstStyle>
          <a:p>
            <a:r>
              <a:t>Auteur en datum</a:t>
            </a:r>
          </a:p>
        </p:txBody>
      </p:sp>
      <p:sp>
        <p:nvSpPr>
          <p:cNvPr id="12" name="Naam presentatie"/>
          <p:cNvSpPr txBox="1">
            <a:spLocks noGrp="1"/>
          </p:cNvSpPr>
          <p:nvPr>
            <p:ph type="title" hasCustomPrompt="1"/>
          </p:nvPr>
        </p:nvSpPr>
        <p:spPr>
          <a:xfrm>
            <a:off x="1206496" y="2574991"/>
            <a:ext cx="21971004" cy="4648201"/>
          </a:xfrm>
          <a:prstGeom prst="rect">
            <a:avLst/>
          </a:prstGeom>
        </p:spPr>
        <p:txBody>
          <a:bodyPr anchor="b"/>
          <a:lstStyle>
            <a:lvl1pPr>
              <a:defRPr sz="11600" spc="-232"/>
            </a:lvl1pPr>
          </a:lstStyle>
          <a:p>
            <a:r>
              <a:t>Naam presentatie</a:t>
            </a:r>
          </a:p>
        </p:txBody>
      </p:sp>
      <p:sp>
        <p:nvSpPr>
          <p:cNvPr id="13" name="Hoofdtekst - niveau één…"/>
          <p:cNvSpPr txBox="1">
            <a:spLocks noGrp="1"/>
          </p:cNvSpPr>
          <p:nvPr>
            <p:ph type="body" sz="quarter" idx="1" hasCustomPrompt="1"/>
          </p:nvPr>
        </p:nvSpPr>
        <p:spPr>
          <a:xfrm>
            <a:off x="1201342" y="7223190"/>
            <a:ext cx="21971001" cy="1905001"/>
          </a:xfrm>
          <a:prstGeom prst="rect">
            <a:avLst/>
          </a:prstGeom>
        </p:spPr>
        <p:txBody>
          <a:bodyPr/>
          <a:lstStyle>
            <a:lvl1pPr marL="0" indent="0" defTabSz="825500">
              <a:lnSpc>
                <a:spcPct val="100000"/>
              </a:lnSpc>
              <a:spcBef>
                <a:spcPts val="0"/>
              </a:spcBef>
              <a:buSzTx/>
              <a:buNone/>
              <a:defRPr sz="5500" b="1"/>
            </a:lvl1pPr>
            <a:lvl2pPr marL="0" indent="457200" defTabSz="825500">
              <a:lnSpc>
                <a:spcPct val="100000"/>
              </a:lnSpc>
              <a:spcBef>
                <a:spcPts val="0"/>
              </a:spcBef>
              <a:buSzTx/>
              <a:buNone/>
              <a:defRPr sz="5500" b="1"/>
            </a:lvl2pPr>
            <a:lvl3pPr marL="0" indent="914400" defTabSz="825500">
              <a:lnSpc>
                <a:spcPct val="100000"/>
              </a:lnSpc>
              <a:spcBef>
                <a:spcPts val="0"/>
              </a:spcBef>
              <a:buSzTx/>
              <a:buNone/>
              <a:defRPr sz="5500" b="1"/>
            </a:lvl3pPr>
            <a:lvl4pPr marL="0" indent="1371600" defTabSz="825500">
              <a:lnSpc>
                <a:spcPct val="100000"/>
              </a:lnSpc>
              <a:spcBef>
                <a:spcPts val="0"/>
              </a:spcBef>
              <a:buSzTx/>
              <a:buNone/>
              <a:defRPr sz="5500" b="1"/>
            </a:lvl4pPr>
            <a:lvl5pPr marL="0" indent="1828800" defTabSz="825500">
              <a:lnSpc>
                <a:spcPct val="100000"/>
              </a:lnSpc>
              <a:spcBef>
                <a:spcPts val="0"/>
              </a:spcBef>
              <a:buSzTx/>
              <a:buNone/>
              <a:defRPr sz="5500" b="1"/>
            </a:lvl5pPr>
          </a:lstStyle>
          <a:p>
            <a:r>
              <a:t>Ondertitel presentatie</a:t>
            </a:r>
          </a:p>
          <a:p>
            <a:pPr lvl="1"/>
            <a:endParaRPr/>
          </a:p>
          <a:p>
            <a:pPr lvl="2"/>
            <a:endParaRPr/>
          </a:p>
          <a:p>
            <a:pPr lvl="3"/>
            <a:endParaRPr/>
          </a:p>
          <a:p>
            <a:pPr lvl="4"/>
            <a:endParaRPr/>
          </a:p>
        </p:txBody>
      </p:sp>
      <p:sp>
        <p:nvSpPr>
          <p:cNvPr id="14" name="Dia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leen titel">
    <p:spTree>
      <p:nvGrpSpPr>
        <p:cNvPr id="1" name=""/>
        <p:cNvGrpSpPr/>
        <p:nvPr/>
      </p:nvGrpSpPr>
      <p:grpSpPr>
        <a:xfrm>
          <a:off x="0" y="0"/>
          <a:ext cx="0" cy="0"/>
          <a:chOff x="0" y="0"/>
          <a:chExt cx="0" cy="0"/>
        </a:xfrm>
      </p:grpSpPr>
      <p:sp>
        <p:nvSpPr>
          <p:cNvPr id="99" name="Naam dia"/>
          <p:cNvSpPr txBox="1">
            <a:spLocks noGrp="1"/>
          </p:cNvSpPr>
          <p:nvPr>
            <p:ph type="title" hasCustomPrompt="1"/>
          </p:nvPr>
        </p:nvSpPr>
        <p:spPr>
          <a:xfrm>
            <a:off x="1206500" y="1079500"/>
            <a:ext cx="21971000" cy="1434949"/>
          </a:xfrm>
          <a:prstGeom prst="rect">
            <a:avLst/>
          </a:prstGeom>
        </p:spPr>
        <p:txBody>
          <a:bodyPr/>
          <a:lstStyle/>
          <a:p>
            <a:r>
              <a:t>Naam dia</a:t>
            </a:r>
          </a:p>
        </p:txBody>
      </p:sp>
      <p:sp>
        <p:nvSpPr>
          <p:cNvPr id="100" name="Ondertitel dia"/>
          <p:cNvSpPr txBox="1">
            <a:spLocks noGrp="1"/>
          </p:cNvSpPr>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sz="5500" b="1"/>
            </a:lvl1pPr>
          </a:lstStyle>
          <a:p>
            <a:r>
              <a:t>Ondertitel dia</a:t>
            </a:r>
          </a:p>
        </p:txBody>
      </p:sp>
      <p:sp>
        <p:nvSpPr>
          <p:cNvPr id="101" name="Dia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Agenda">
    <p:spTree>
      <p:nvGrpSpPr>
        <p:cNvPr id="1" name=""/>
        <p:cNvGrpSpPr/>
        <p:nvPr/>
      </p:nvGrpSpPr>
      <p:grpSpPr>
        <a:xfrm>
          <a:off x="0" y="0"/>
          <a:ext cx="0" cy="0"/>
          <a:chOff x="0" y="0"/>
          <a:chExt cx="0" cy="0"/>
        </a:xfrm>
      </p:grpSpPr>
      <p:sp>
        <p:nvSpPr>
          <p:cNvPr id="108" name="Titel agenda"/>
          <p:cNvSpPr txBox="1">
            <a:spLocks noGrp="1"/>
          </p:cNvSpPr>
          <p:nvPr>
            <p:ph type="title" hasCustomPrompt="1"/>
          </p:nvPr>
        </p:nvSpPr>
        <p:spPr>
          <a:xfrm>
            <a:off x="1206500" y="1079500"/>
            <a:ext cx="21971000" cy="1435100"/>
          </a:xfrm>
          <a:prstGeom prst="rect">
            <a:avLst/>
          </a:prstGeom>
        </p:spPr>
        <p:txBody>
          <a:bodyPr/>
          <a:lstStyle/>
          <a:p>
            <a:r>
              <a:t>Titel agenda</a:t>
            </a:r>
          </a:p>
        </p:txBody>
      </p:sp>
      <p:sp>
        <p:nvSpPr>
          <p:cNvPr id="109" name="Ondertitel agenda"/>
          <p:cNvSpPr txBox="1">
            <a:spLocks noGrp="1"/>
          </p:cNvSpPr>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sz="5500" b="1"/>
            </a:lvl1pPr>
          </a:lstStyle>
          <a:p>
            <a:r>
              <a:t>Ondertitel agenda</a:t>
            </a:r>
          </a:p>
        </p:txBody>
      </p:sp>
      <p:sp>
        <p:nvSpPr>
          <p:cNvPr id="110" name="Hoofdtekst - niveau één…"/>
          <p:cNvSpPr txBox="1">
            <a:spLocks noGrp="1"/>
          </p:cNvSpPr>
          <p:nvPr>
            <p:ph type="body" idx="1" hasCustomPrompt="1"/>
          </p:nvPr>
        </p:nvSpPr>
        <p:spPr>
          <a:prstGeom prst="rect">
            <a:avLst/>
          </a:prstGeom>
        </p:spPr>
        <p:txBody>
          <a:bodyPr/>
          <a:lstStyle>
            <a:lvl1pPr marL="0" indent="0" defTabSz="825500">
              <a:lnSpc>
                <a:spcPct val="100000"/>
              </a:lnSpc>
              <a:spcBef>
                <a:spcPts val="1800"/>
              </a:spcBef>
              <a:buSzTx/>
              <a:buNone/>
              <a:defRPr sz="5500" spc="-55"/>
            </a:lvl1pPr>
            <a:lvl2pPr marL="0" indent="457200" defTabSz="825500">
              <a:lnSpc>
                <a:spcPct val="100000"/>
              </a:lnSpc>
              <a:spcBef>
                <a:spcPts val="1800"/>
              </a:spcBef>
              <a:buSzTx/>
              <a:buNone/>
              <a:defRPr sz="5500" spc="-55"/>
            </a:lvl2pPr>
            <a:lvl3pPr marL="0" indent="914400" defTabSz="825500">
              <a:lnSpc>
                <a:spcPct val="100000"/>
              </a:lnSpc>
              <a:spcBef>
                <a:spcPts val="1800"/>
              </a:spcBef>
              <a:buSzTx/>
              <a:buNone/>
              <a:defRPr sz="5500" spc="-55"/>
            </a:lvl3pPr>
            <a:lvl4pPr marL="0" indent="1371600" defTabSz="825500">
              <a:lnSpc>
                <a:spcPct val="100000"/>
              </a:lnSpc>
              <a:spcBef>
                <a:spcPts val="1800"/>
              </a:spcBef>
              <a:buSzTx/>
              <a:buNone/>
              <a:defRPr sz="5500" spc="-55"/>
            </a:lvl4pPr>
            <a:lvl5pPr marL="0" indent="1828800" defTabSz="825500">
              <a:lnSpc>
                <a:spcPct val="100000"/>
              </a:lnSpc>
              <a:spcBef>
                <a:spcPts val="1800"/>
              </a:spcBef>
              <a:buSzTx/>
              <a:buNone/>
              <a:defRPr sz="5500" spc="-55"/>
            </a:lvl5pPr>
          </a:lstStyle>
          <a:p>
            <a:r>
              <a:t>Agendaonderwerpen</a:t>
            </a:r>
          </a:p>
          <a:p>
            <a:pPr lvl="1"/>
            <a:endParaRPr/>
          </a:p>
          <a:p>
            <a:pPr lvl="2"/>
            <a:endParaRPr/>
          </a:p>
          <a:p>
            <a:pPr lvl="3"/>
            <a:endParaRPr/>
          </a:p>
          <a:p>
            <a:pPr lvl="4"/>
            <a:endParaRPr/>
          </a:p>
        </p:txBody>
      </p:sp>
      <p:sp>
        <p:nvSpPr>
          <p:cNvPr id="111" name="Dia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Uiting">
    <p:spTree>
      <p:nvGrpSpPr>
        <p:cNvPr id="1" name=""/>
        <p:cNvGrpSpPr/>
        <p:nvPr/>
      </p:nvGrpSpPr>
      <p:grpSpPr>
        <a:xfrm>
          <a:off x="0" y="0"/>
          <a:ext cx="0" cy="0"/>
          <a:chOff x="0" y="0"/>
          <a:chExt cx="0" cy="0"/>
        </a:xfrm>
      </p:grpSpPr>
      <p:sp>
        <p:nvSpPr>
          <p:cNvPr id="118" name="Hoofdtekst - niveau één…"/>
          <p:cNvSpPr txBox="1">
            <a:spLocks noGrp="1"/>
          </p:cNvSpPr>
          <p:nvPr>
            <p:ph type="body" sz="half" idx="1" hasCustomPrompt="1"/>
          </p:nvPr>
        </p:nvSpPr>
        <p:spPr>
          <a:xfrm>
            <a:off x="1206500" y="4920843"/>
            <a:ext cx="21971000" cy="3874314"/>
          </a:xfrm>
          <a:prstGeom prst="rect">
            <a:avLst/>
          </a:prstGeom>
        </p:spPr>
        <p:txBody>
          <a:bodyPr anchor="ctr"/>
          <a:lstStyle>
            <a:lvl1pPr marL="0" indent="0" algn="ctr">
              <a:lnSpc>
                <a:spcPct val="80000"/>
              </a:lnSpc>
              <a:spcBef>
                <a:spcPts val="0"/>
              </a:spcBef>
              <a:buSzTx/>
              <a:buNone/>
              <a:defRPr sz="11600" spc="-232">
                <a:latin typeface="Helvetica Neue Medium"/>
                <a:ea typeface="Helvetica Neue Medium"/>
                <a:cs typeface="Helvetica Neue Medium"/>
                <a:sym typeface="Helvetica Neue Medium"/>
              </a:defRPr>
            </a:lvl1pPr>
            <a:lvl2pPr marL="0" indent="457200" algn="ctr">
              <a:lnSpc>
                <a:spcPct val="80000"/>
              </a:lnSpc>
              <a:spcBef>
                <a:spcPts val="0"/>
              </a:spcBef>
              <a:buSzTx/>
              <a:buNone/>
              <a:defRPr sz="11600" spc="-232">
                <a:latin typeface="Helvetica Neue Medium"/>
                <a:ea typeface="Helvetica Neue Medium"/>
                <a:cs typeface="Helvetica Neue Medium"/>
                <a:sym typeface="Helvetica Neue Medium"/>
              </a:defRPr>
            </a:lvl2pPr>
            <a:lvl3pPr marL="0" indent="914400" algn="ctr">
              <a:lnSpc>
                <a:spcPct val="80000"/>
              </a:lnSpc>
              <a:spcBef>
                <a:spcPts val="0"/>
              </a:spcBef>
              <a:buSzTx/>
              <a:buNone/>
              <a:defRPr sz="11600" spc="-232">
                <a:latin typeface="Helvetica Neue Medium"/>
                <a:ea typeface="Helvetica Neue Medium"/>
                <a:cs typeface="Helvetica Neue Medium"/>
                <a:sym typeface="Helvetica Neue Medium"/>
              </a:defRPr>
            </a:lvl3pPr>
            <a:lvl4pPr marL="0" indent="1371600" algn="ctr">
              <a:lnSpc>
                <a:spcPct val="80000"/>
              </a:lnSpc>
              <a:spcBef>
                <a:spcPts val="0"/>
              </a:spcBef>
              <a:buSzTx/>
              <a:buNone/>
              <a:defRPr sz="11600" spc="-232">
                <a:latin typeface="Helvetica Neue Medium"/>
                <a:ea typeface="Helvetica Neue Medium"/>
                <a:cs typeface="Helvetica Neue Medium"/>
                <a:sym typeface="Helvetica Neue Medium"/>
              </a:defRPr>
            </a:lvl4pPr>
            <a:lvl5pPr marL="0" indent="1828800" algn="ctr">
              <a:lnSpc>
                <a:spcPct val="80000"/>
              </a:lnSpc>
              <a:spcBef>
                <a:spcPts val="0"/>
              </a:spcBef>
              <a:buSzTx/>
              <a:buNone/>
              <a:defRPr sz="11600" spc="-232">
                <a:latin typeface="Helvetica Neue Medium"/>
                <a:ea typeface="Helvetica Neue Medium"/>
                <a:cs typeface="Helvetica Neue Medium"/>
                <a:sym typeface="Helvetica Neue Medium"/>
              </a:defRPr>
            </a:lvl5pPr>
          </a:lstStyle>
          <a:p>
            <a:r>
              <a:t>Uiting</a:t>
            </a:r>
          </a:p>
          <a:p>
            <a:pPr lvl="1"/>
            <a:endParaRPr/>
          </a:p>
          <a:p>
            <a:pPr lvl="2"/>
            <a:endParaRPr/>
          </a:p>
          <a:p>
            <a:pPr lvl="3"/>
            <a:endParaRPr/>
          </a:p>
          <a:p>
            <a:pPr lvl="4"/>
            <a:endParaRPr/>
          </a:p>
        </p:txBody>
      </p:sp>
      <p:sp>
        <p:nvSpPr>
          <p:cNvPr id="119" name="Dia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Groot feit">
    <p:spTree>
      <p:nvGrpSpPr>
        <p:cNvPr id="1" name=""/>
        <p:cNvGrpSpPr/>
        <p:nvPr/>
      </p:nvGrpSpPr>
      <p:grpSpPr>
        <a:xfrm>
          <a:off x="0" y="0"/>
          <a:ext cx="0" cy="0"/>
          <a:chOff x="0" y="0"/>
          <a:chExt cx="0" cy="0"/>
        </a:xfrm>
      </p:grpSpPr>
      <p:sp>
        <p:nvSpPr>
          <p:cNvPr id="126" name="Hoofdtekst - niveau één…"/>
          <p:cNvSpPr txBox="1">
            <a:spLocks noGrp="1"/>
          </p:cNvSpPr>
          <p:nvPr>
            <p:ph type="body" idx="1" hasCustomPrompt="1"/>
          </p:nvPr>
        </p:nvSpPr>
        <p:spPr>
          <a:xfrm>
            <a:off x="1206500" y="1075927"/>
            <a:ext cx="21971000" cy="7241584"/>
          </a:xfrm>
          <a:prstGeom prst="rect">
            <a:avLst/>
          </a:prstGeom>
        </p:spPr>
        <p:txBody>
          <a:bodyPr anchor="b"/>
          <a:lstStyle>
            <a:lvl1pPr marL="0" indent="0" algn="ctr">
              <a:lnSpc>
                <a:spcPct val="80000"/>
              </a:lnSpc>
              <a:spcBef>
                <a:spcPts val="0"/>
              </a:spcBef>
              <a:buSzTx/>
              <a:buNone/>
              <a:defRPr sz="25000" b="1" spc="-250"/>
            </a:lvl1pPr>
            <a:lvl2pPr marL="0" indent="457200" algn="ctr">
              <a:lnSpc>
                <a:spcPct val="80000"/>
              </a:lnSpc>
              <a:spcBef>
                <a:spcPts val="0"/>
              </a:spcBef>
              <a:buSzTx/>
              <a:buNone/>
              <a:defRPr sz="25000" b="1" spc="-250"/>
            </a:lvl2pPr>
            <a:lvl3pPr marL="0" indent="914400" algn="ctr">
              <a:lnSpc>
                <a:spcPct val="80000"/>
              </a:lnSpc>
              <a:spcBef>
                <a:spcPts val="0"/>
              </a:spcBef>
              <a:buSzTx/>
              <a:buNone/>
              <a:defRPr sz="25000" b="1" spc="-250"/>
            </a:lvl3pPr>
            <a:lvl4pPr marL="0" indent="1371600" algn="ctr">
              <a:lnSpc>
                <a:spcPct val="80000"/>
              </a:lnSpc>
              <a:spcBef>
                <a:spcPts val="0"/>
              </a:spcBef>
              <a:buSzTx/>
              <a:buNone/>
              <a:defRPr sz="25000" b="1" spc="-250"/>
            </a:lvl4pPr>
            <a:lvl5pPr marL="0" indent="1828800" algn="ctr">
              <a:lnSpc>
                <a:spcPct val="80000"/>
              </a:lnSpc>
              <a:spcBef>
                <a:spcPts val="0"/>
              </a:spcBef>
              <a:buSzTx/>
              <a:buNone/>
              <a:defRPr sz="25000" b="1" spc="-250"/>
            </a:lvl5pPr>
          </a:lstStyle>
          <a:p>
            <a:r>
              <a:t>100%</a:t>
            </a:r>
          </a:p>
          <a:p>
            <a:pPr lvl="1"/>
            <a:endParaRPr/>
          </a:p>
          <a:p>
            <a:pPr lvl="2"/>
            <a:endParaRPr/>
          </a:p>
          <a:p>
            <a:pPr lvl="3"/>
            <a:endParaRPr/>
          </a:p>
          <a:p>
            <a:pPr lvl="4"/>
            <a:endParaRPr/>
          </a:p>
        </p:txBody>
      </p:sp>
      <p:sp>
        <p:nvSpPr>
          <p:cNvPr id="127" name="Feitinformatie"/>
          <p:cNvSpPr txBox="1">
            <a:spLocks noGrp="1"/>
          </p:cNvSpPr>
          <p:nvPr>
            <p:ph type="body" sz="quarter" idx="21" hasCustomPrompt="1"/>
          </p:nvPr>
        </p:nvSpPr>
        <p:spPr>
          <a:xfrm>
            <a:off x="1206500" y="8262180"/>
            <a:ext cx="21971000" cy="934780"/>
          </a:xfrm>
          <a:prstGeom prst="rect">
            <a:avLst/>
          </a:prstGeom>
        </p:spPr>
        <p:txBody>
          <a:bodyPr lIns="45719" tIns="45719" rIns="45719" bIns="45719"/>
          <a:lstStyle>
            <a:lvl1pPr marL="0" indent="0" algn="ctr" defTabSz="825500">
              <a:lnSpc>
                <a:spcPct val="100000"/>
              </a:lnSpc>
              <a:spcBef>
                <a:spcPts val="0"/>
              </a:spcBef>
              <a:buSzTx/>
              <a:buNone/>
              <a:defRPr sz="5500" b="1"/>
            </a:lvl1pPr>
          </a:lstStyle>
          <a:p>
            <a:r>
              <a:t>Feitinformatie</a:t>
            </a:r>
          </a:p>
        </p:txBody>
      </p:sp>
      <p:sp>
        <p:nvSpPr>
          <p:cNvPr id="128" name="Dia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Citaat">
    <p:spTree>
      <p:nvGrpSpPr>
        <p:cNvPr id="1" name=""/>
        <p:cNvGrpSpPr/>
        <p:nvPr/>
      </p:nvGrpSpPr>
      <p:grpSpPr>
        <a:xfrm>
          <a:off x="0" y="0"/>
          <a:ext cx="0" cy="0"/>
          <a:chOff x="0" y="0"/>
          <a:chExt cx="0" cy="0"/>
        </a:xfrm>
      </p:grpSpPr>
      <p:sp>
        <p:nvSpPr>
          <p:cNvPr id="135" name="Toekenning"/>
          <p:cNvSpPr txBox="1">
            <a:spLocks noGrp="1"/>
          </p:cNvSpPr>
          <p:nvPr>
            <p:ph type="body" sz="quarter" idx="21" hasCustomPrompt="1"/>
          </p:nvPr>
        </p:nvSpPr>
        <p:spPr>
          <a:xfrm>
            <a:off x="2430025" y="10675453"/>
            <a:ext cx="20200052" cy="636979"/>
          </a:xfrm>
          <a:prstGeom prst="rect">
            <a:avLst/>
          </a:prstGeom>
        </p:spPr>
        <p:txBody>
          <a:bodyPr lIns="45719" tIns="45719" rIns="45719" bIns="45719"/>
          <a:lstStyle>
            <a:lvl1pPr marL="0" indent="0" defTabSz="825500">
              <a:lnSpc>
                <a:spcPct val="100000"/>
              </a:lnSpc>
              <a:spcBef>
                <a:spcPts val="0"/>
              </a:spcBef>
              <a:buSzTx/>
              <a:buNone/>
              <a:defRPr sz="3600" b="1"/>
            </a:lvl1pPr>
          </a:lstStyle>
          <a:p>
            <a:r>
              <a:t>Toekenning</a:t>
            </a:r>
          </a:p>
        </p:txBody>
      </p:sp>
      <p:sp>
        <p:nvSpPr>
          <p:cNvPr id="136" name="Hoofdtekst - niveau één…"/>
          <p:cNvSpPr txBox="1">
            <a:spLocks noGrp="1"/>
          </p:cNvSpPr>
          <p:nvPr>
            <p:ph type="body" sz="half" idx="1" hasCustomPrompt="1"/>
          </p:nvPr>
        </p:nvSpPr>
        <p:spPr>
          <a:xfrm>
            <a:off x="1753923" y="4939860"/>
            <a:ext cx="20876154" cy="3836280"/>
          </a:xfrm>
          <a:prstGeom prst="rect">
            <a:avLst/>
          </a:prstGeom>
        </p:spPr>
        <p:txBody>
          <a:bodyPr/>
          <a:lstStyle>
            <a:lvl1pPr marL="638923" indent="-469900">
              <a:spcBef>
                <a:spcPts val="0"/>
              </a:spcBef>
              <a:buSzTx/>
              <a:buNone/>
              <a:defRPr sz="8500" spc="-170">
                <a:latin typeface="Helvetica Neue Medium"/>
                <a:ea typeface="Helvetica Neue Medium"/>
                <a:cs typeface="Helvetica Neue Medium"/>
                <a:sym typeface="Helvetica Neue Medium"/>
              </a:defRPr>
            </a:lvl1pPr>
            <a:lvl2pPr marL="638923" indent="-12700">
              <a:spcBef>
                <a:spcPts val="0"/>
              </a:spcBef>
              <a:buSzTx/>
              <a:buNone/>
              <a:defRPr sz="8500" spc="-170">
                <a:latin typeface="Helvetica Neue Medium"/>
                <a:ea typeface="Helvetica Neue Medium"/>
                <a:cs typeface="Helvetica Neue Medium"/>
                <a:sym typeface="Helvetica Neue Medium"/>
              </a:defRPr>
            </a:lvl2pPr>
            <a:lvl3pPr marL="638923" indent="444500">
              <a:spcBef>
                <a:spcPts val="0"/>
              </a:spcBef>
              <a:buSzTx/>
              <a:buNone/>
              <a:defRPr sz="8500" spc="-170">
                <a:latin typeface="Helvetica Neue Medium"/>
                <a:ea typeface="Helvetica Neue Medium"/>
                <a:cs typeface="Helvetica Neue Medium"/>
                <a:sym typeface="Helvetica Neue Medium"/>
              </a:defRPr>
            </a:lvl3pPr>
            <a:lvl4pPr marL="638923" indent="901700">
              <a:spcBef>
                <a:spcPts val="0"/>
              </a:spcBef>
              <a:buSzTx/>
              <a:buNone/>
              <a:defRPr sz="8500" spc="-170">
                <a:latin typeface="Helvetica Neue Medium"/>
                <a:ea typeface="Helvetica Neue Medium"/>
                <a:cs typeface="Helvetica Neue Medium"/>
                <a:sym typeface="Helvetica Neue Medium"/>
              </a:defRPr>
            </a:lvl4pPr>
            <a:lvl5pPr marL="638923" indent="1358900">
              <a:spcBef>
                <a:spcPts val="0"/>
              </a:spcBef>
              <a:buSzTx/>
              <a:buNone/>
              <a:defRPr sz="8500" spc="-170">
                <a:latin typeface="Helvetica Neue Medium"/>
                <a:ea typeface="Helvetica Neue Medium"/>
                <a:cs typeface="Helvetica Neue Medium"/>
                <a:sym typeface="Helvetica Neue Medium"/>
              </a:defRPr>
            </a:lvl5pPr>
          </a:lstStyle>
          <a:p>
            <a:r>
              <a:t>“Bijzonder citaat”</a:t>
            </a:r>
          </a:p>
          <a:p>
            <a:pPr lvl="1"/>
            <a:endParaRPr/>
          </a:p>
          <a:p>
            <a:pPr lvl="2"/>
            <a:endParaRPr/>
          </a:p>
          <a:p>
            <a:pPr lvl="3"/>
            <a:endParaRPr/>
          </a:p>
          <a:p>
            <a:pPr lvl="4"/>
            <a:endParaRPr/>
          </a:p>
        </p:txBody>
      </p:sp>
      <p:sp>
        <p:nvSpPr>
          <p:cNvPr id="137" name="Dia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Foto - driemaal">
    <p:spTree>
      <p:nvGrpSpPr>
        <p:cNvPr id="1" name=""/>
        <p:cNvGrpSpPr/>
        <p:nvPr/>
      </p:nvGrpSpPr>
      <p:grpSpPr>
        <a:xfrm>
          <a:off x="0" y="0"/>
          <a:ext cx="0" cy="0"/>
          <a:chOff x="0" y="0"/>
          <a:chExt cx="0" cy="0"/>
        </a:xfrm>
      </p:grpSpPr>
      <p:sp>
        <p:nvSpPr>
          <p:cNvPr id="144" name="Schaal salade met gebakken rijst, gekookte eieren en eetstokjes"/>
          <p:cNvSpPr>
            <a:spLocks noGrp="1"/>
          </p:cNvSpPr>
          <p:nvPr>
            <p:ph type="pic" sz="quarter" idx="21"/>
          </p:nvPr>
        </p:nvSpPr>
        <p:spPr>
          <a:xfrm>
            <a:off x="15760700" y="1016000"/>
            <a:ext cx="7439099" cy="5949678"/>
          </a:xfrm>
          <a:prstGeom prst="rect">
            <a:avLst/>
          </a:prstGeom>
        </p:spPr>
        <p:txBody>
          <a:bodyPr lIns="91439" tIns="45719" rIns="91439" bIns="45719">
            <a:noAutofit/>
          </a:bodyPr>
          <a:lstStyle/>
          <a:p>
            <a:endParaRPr/>
          </a:p>
        </p:txBody>
      </p:sp>
      <p:sp>
        <p:nvSpPr>
          <p:cNvPr id="145" name="Schaal met zalmkoekjes, salade en hummus "/>
          <p:cNvSpPr>
            <a:spLocks noGrp="1"/>
          </p:cNvSpPr>
          <p:nvPr>
            <p:ph type="pic" sz="half" idx="22"/>
          </p:nvPr>
        </p:nvSpPr>
        <p:spPr>
          <a:xfrm>
            <a:off x="13500100" y="3978275"/>
            <a:ext cx="10439400" cy="12150181"/>
          </a:xfrm>
          <a:prstGeom prst="rect">
            <a:avLst/>
          </a:prstGeom>
        </p:spPr>
        <p:txBody>
          <a:bodyPr lIns="91439" tIns="45719" rIns="91439" bIns="45719">
            <a:noAutofit/>
          </a:bodyPr>
          <a:lstStyle/>
          <a:p>
            <a:endParaRPr/>
          </a:p>
        </p:txBody>
      </p:sp>
      <p:sp>
        <p:nvSpPr>
          <p:cNvPr id="146" name="Schaal pappardellepasta met peterselieboter, geroosterde hazelnoten en geraspte parmezaanse kaas"/>
          <p:cNvSpPr>
            <a:spLocks noGrp="1"/>
          </p:cNvSpPr>
          <p:nvPr>
            <p:ph type="pic" idx="23"/>
          </p:nvPr>
        </p:nvSpPr>
        <p:spPr>
          <a:xfrm>
            <a:off x="-139700" y="495300"/>
            <a:ext cx="16611600" cy="12458700"/>
          </a:xfrm>
          <a:prstGeom prst="rect">
            <a:avLst/>
          </a:prstGeom>
        </p:spPr>
        <p:txBody>
          <a:bodyPr lIns="91439" tIns="45719" rIns="91439" bIns="45719">
            <a:noAutofit/>
          </a:bodyPr>
          <a:lstStyle/>
          <a:p>
            <a:endParaRPr/>
          </a:p>
        </p:txBody>
      </p:sp>
      <p:sp>
        <p:nvSpPr>
          <p:cNvPr id="147" name="Dia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Foto">
    <p:spTree>
      <p:nvGrpSpPr>
        <p:cNvPr id="1" name=""/>
        <p:cNvGrpSpPr/>
        <p:nvPr/>
      </p:nvGrpSpPr>
      <p:grpSpPr>
        <a:xfrm>
          <a:off x="0" y="0"/>
          <a:ext cx="0" cy="0"/>
          <a:chOff x="0" y="0"/>
          <a:chExt cx="0" cy="0"/>
        </a:xfrm>
      </p:grpSpPr>
      <p:sp>
        <p:nvSpPr>
          <p:cNvPr id="154" name="schaal salade met gebakken rijst, gekookte eieren en eetstokjes"/>
          <p:cNvSpPr>
            <a:spLocks noGrp="1"/>
          </p:cNvSpPr>
          <p:nvPr>
            <p:ph type="pic" idx="21"/>
          </p:nvPr>
        </p:nvSpPr>
        <p:spPr>
          <a:xfrm>
            <a:off x="-1333500" y="-5524500"/>
            <a:ext cx="27051000" cy="21640800"/>
          </a:xfrm>
          <a:prstGeom prst="rect">
            <a:avLst/>
          </a:prstGeom>
        </p:spPr>
        <p:txBody>
          <a:bodyPr lIns="91439" tIns="45719" rIns="91439" bIns="45719">
            <a:noAutofit/>
          </a:bodyPr>
          <a:lstStyle/>
          <a:p>
            <a:endParaRPr/>
          </a:p>
        </p:txBody>
      </p:sp>
      <p:sp>
        <p:nvSpPr>
          <p:cNvPr id="155" name="Dianummer"/>
          <p:cNvSpPr txBox="1">
            <a:spLocks noGrp="1"/>
          </p:cNvSpPr>
          <p:nvPr>
            <p:ph type="sldNum" sz="quarter" idx="2"/>
          </p:nvPr>
        </p:nvSpPr>
        <p:spPr>
          <a:prstGeom prst="rect">
            <a:avLst/>
          </a:prstGeom>
        </p:spPr>
        <p:txBody>
          <a:bodyPr/>
          <a:lstStyle>
            <a:lvl1pPr>
              <a:defRPr>
                <a:solidFill>
                  <a:srgbClr val="FFFFFF"/>
                </a:solidFill>
              </a:defRPr>
            </a:lvl1pPr>
          </a:lstStyle>
          <a:p>
            <a:fld id="{86CB4B4D-7CA3-9044-876B-883B54F8677D}" type="slidenum">
              <a:t>‹nr.›</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Leeg">
    <p:spTree>
      <p:nvGrpSpPr>
        <p:cNvPr id="1" name=""/>
        <p:cNvGrpSpPr/>
        <p:nvPr/>
      </p:nvGrpSpPr>
      <p:grpSpPr>
        <a:xfrm>
          <a:off x="0" y="0"/>
          <a:ext cx="0" cy="0"/>
          <a:chOff x="0" y="0"/>
          <a:chExt cx="0" cy="0"/>
        </a:xfrm>
      </p:grpSpPr>
      <p:sp>
        <p:nvSpPr>
          <p:cNvPr id="162" name="Dia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el en foto">
    <p:spTree>
      <p:nvGrpSpPr>
        <p:cNvPr id="1" name=""/>
        <p:cNvGrpSpPr/>
        <p:nvPr/>
      </p:nvGrpSpPr>
      <p:grpSpPr>
        <a:xfrm>
          <a:off x="0" y="0"/>
          <a:ext cx="0" cy="0"/>
          <a:chOff x="0" y="0"/>
          <a:chExt cx="0" cy="0"/>
        </a:xfrm>
      </p:grpSpPr>
      <p:sp>
        <p:nvSpPr>
          <p:cNvPr id="21" name="Avocado's en limoenen"/>
          <p:cNvSpPr>
            <a:spLocks noGrp="1"/>
          </p:cNvSpPr>
          <p:nvPr>
            <p:ph type="pic" idx="21"/>
          </p:nvPr>
        </p:nvSpPr>
        <p:spPr>
          <a:xfrm>
            <a:off x="-1155700" y="-1295400"/>
            <a:ext cx="26746200" cy="16018933"/>
          </a:xfrm>
          <a:prstGeom prst="rect">
            <a:avLst/>
          </a:prstGeom>
        </p:spPr>
        <p:txBody>
          <a:bodyPr lIns="91439" tIns="45719" rIns="91439" bIns="45719">
            <a:noAutofit/>
          </a:bodyPr>
          <a:lstStyle/>
          <a:p>
            <a:endParaRPr/>
          </a:p>
        </p:txBody>
      </p:sp>
      <p:sp>
        <p:nvSpPr>
          <p:cNvPr id="22" name="Naam presentatie"/>
          <p:cNvSpPr txBox="1">
            <a:spLocks noGrp="1"/>
          </p:cNvSpPr>
          <p:nvPr>
            <p:ph type="title" hasCustomPrompt="1"/>
          </p:nvPr>
        </p:nvSpPr>
        <p:spPr>
          <a:xfrm>
            <a:off x="1206500" y="7124700"/>
            <a:ext cx="21971000" cy="4648200"/>
          </a:xfrm>
          <a:prstGeom prst="rect">
            <a:avLst/>
          </a:prstGeom>
        </p:spPr>
        <p:txBody>
          <a:bodyPr anchor="b"/>
          <a:lstStyle>
            <a:lvl1pPr>
              <a:defRPr sz="11600" spc="-232"/>
            </a:lvl1pPr>
          </a:lstStyle>
          <a:p>
            <a:r>
              <a:t>Naam presentatie</a:t>
            </a:r>
          </a:p>
        </p:txBody>
      </p:sp>
      <p:sp>
        <p:nvSpPr>
          <p:cNvPr id="23" name="Auteur en datum"/>
          <p:cNvSpPr txBox="1">
            <a:spLocks noGrp="1"/>
          </p:cNvSpPr>
          <p:nvPr>
            <p:ph type="body" sz="quarter" idx="22" hasCustomPrompt="1"/>
          </p:nvPr>
        </p:nvSpPr>
        <p:spPr>
          <a:xfrm>
            <a:off x="1207690" y="1106137"/>
            <a:ext cx="21968621" cy="636979"/>
          </a:xfrm>
          <a:prstGeom prst="rect">
            <a:avLst/>
          </a:prstGeom>
        </p:spPr>
        <p:txBody>
          <a:bodyPr lIns="45719" tIns="45719" rIns="45719" bIns="45719"/>
          <a:lstStyle>
            <a:lvl1pPr marL="0" indent="0" defTabSz="825500">
              <a:lnSpc>
                <a:spcPct val="100000"/>
              </a:lnSpc>
              <a:spcBef>
                <a:spcPts val="0"/>
              </a:spcBef>
              <a:buSzTx/>
              <a:buNone/>
              <a:defRPr sz="3600" b="1"/>
            </a:lvl1pPr>
          </a:lstStyle>
          <a:p>
            <a:r>
              <a:t>Auteur en datum</a:t>
            </a:r>
          </a:p>
        </p:txBody>
      </p:sp>
      <p:sp>
        <p:nvSpPr>
          <p:cNvPr id="24" name="Hoofdtekst - niveau één…"/>
          <p:cNvSpPr txBox="1">
            <a:spLocks noGrp="1"/>
          </p:cNvSpPr>
          <p:nvPr>
            <p:ph type="body" sz="quarter" idx="1" hasCustomPrompt="1"/>
          </p:nvPr>
        </p:nvSpPr>
        <p:spPr>
          <a:xfrm>
            <a:off x="1206500" y="11609910"/>
            <a:ext cx="21971000" cy="1116952"/>
          </a:xfrm>
          <a:prstGeom prst="rect">
            <a:avLst/>
          </a:prstGeom>
        </p:spPr>
        <p:txBody>
          <a:bodyPr/>
          <a:lstStyle>
            <a:lvl1pPr marL="0" indent="0" defTabSz="825500">
              <a:lnSpc>
                <a:spcPct val="100000"/>
              </a:lnSpc>
              <a:spcBef>
                <a:spcPts val="0"/>
              </a:spcBef>
              <a:buSzTx/>
              <a:buNone/>
              <a:defRPr sz="5500" b="1"/>
            </a:lvl1pPr>
            <a:lvl2pPr marL="0" indent="457200" defTabSz="825500">
              <a:lnSpc>
                <a:spcPct val="100000"/>
              </a:lnSpc>
              <a:spcBef>
                <a:spcPts val="0"/>
              </a:spcBef>
              <a:buSzTx/>
              <a:buNone/>
              <a:defRPr sz="5500" b="1"/>
            </a:lvl2pPr>
            <a:lvl3pPr marL="0" indent="914400" defTabSz="825500">
              <a:lnSpc>
                <a:spcPct val="100000"/>
              </a:lnSpc>
              <a:spcBef>
                <a:spcPts val="0"/>
              </a:spcBef>
              <a:buSzTx/>
              <a:buNone/>
              <a:defRPr sz="5500" b="1"/>
            </a:lvl3pPr>
            <a:lvl4pPr marL="0" indent="1371600" defTabSz="825500">
              <a:lnSpc>
                <a:spcPct val="100000"/>
              </a:lnSpc>
              <a:spcBef>
                <a:spcPts val="0"/>
              </a:spcBef>
              <a:buSzTx/>
              <a:buNone/>
              <a:defRPr sz="5500" b="1"/>
            </a:lvl4pPr>
            <a:lvl5pPr marL="0" indent="1828800" defTabSz="825500">
              <a:lnSpc>
                <a:spcPct val="100000"/>
              </a:lnSpc>
              <a:spcBef>
                <a:spcPts val="0"/>
              </a:spcBef>
              <a:buSzTx/>
              <a:buNone/>
              <a:defRPr sz="5500" b="1"/>
            </a:lvl5pPr>
          </a:lstStyle>
          <a:p>
            <a:r>
              <a:t>Ondertitel presentatie</a:t>
            </a:r>
          </a:p>
          <a:p>
            <a:pPr lvl="1"/>
            <a:endParaRPr/>
          </a:p>
          <a:p>
            <a:pPr lvl="2"/>
            <a:endParaRPr/>
          </a:p>
          <a:p>
            <a:pPr lvl="3"/>
            <a:endParaRPr/>
          </a:p>
          <a:p>
            <a:pPr lvl="4"/>
            <a:endParaRPr/>
          </a:p>
        </p:txBody>
      </p:sp>
      <p:sp>
        <p:nvSpPr>
          <p:cNvPr id="25" name="Dia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el en foto alt">
    <p:spTree>
      <p:nvGrpSpPr>
        <p:cNvPr id="1" name=""/>
        <p:cNvGrpSpPr/>
        <p:nvPr/>
      </p:nvGrpSpPr>
      <p:grpSpPr>
        <a:xfrm>
          <a:off x="0" y="0"/>
          <a:ext cx="0" cy="0"/>
          <a:chOff x="0" y="0"/>
          <a:chExt cx="0" cy="0"/>
        </a:xfrm>
      </p:grpSpPr>
      <p:sp>
        <p:nvSpPr>
          <p:cNvPr id="32" name="Schaal met zalmkoekjes, salade en hummus"/>
          <p:cNvSpPr>
            <a:spLocks noGrp="1"/>
          </p:cNvSpPr>
          <p:nvPr>
            <p:ph type="pic" idx="21"/>
          </p:nvPr>
        </p:nvSpPr>
        <p:spPr>
          <a:xfrm>
            <a:off x="10972800" y="-203200"/>
            <a:ext cx="12144837" cy="14135100"/>
          </a:xfrm>
          <a:prstGeom prst="rect">
            <a:avLst/>
          </a:prstGeom>
        </p:spPr>
        <p:txBody>
          <a:bodyPr lIns="91439" tIns="45719" rIns="91439" bIns="45719">
            <a:noAutofit/>
          </a:bodyPr>
          <a:lstStyle/>
          <a:p>
            <a:endParaRPr/>
          </a:p>
        </p:txBody>
      </p:sp>
      <p:sp>
        <p:nvSpPr>
          <p:cNvPr id="33" name="Naam dia"/>
          <p:cNvSpPr txBox="1">
            <a:spLocks noGrp="1"/>
          </p:cNvSpPr>
          <p:nvPr>
            <p:ph type="title" hasCustomPrompt="1"/>
          </p:nvPr>
        </p:nvSpPr>
        <p:spPr>
          <a:xfrm>
            <a:off x="1206500" y="1270000"/>
            <a:ext cx="9779000" cy="5882273"/>
          </a:xfrm>
          <a:prstGeom prst="rect">
            <a:avLst/>
          </a:prstGeom>
        </p:spPr>
        <p:txBody>
          <a:bodyPr anchor="b"/>
          <a:lstStyle/>
          <a:p>
            <a:r>
              <a:t>Naam dia</a:t>
            </a:r>
          </a:p>
        </p:txBody>
      </p:sp>
      <p:sp>
        <p:nvSpPr>
          <p:cNvPr id="34" name="Hoofdtekst - niveau één…"/>
          <p:cNvSpPr txBox="1">
            <a:spLocks noGrp="1"/>
          </p:cNvSpPr>
          <p:nvPr>
            <p:ph type="body" sz="quarter" idx="1" hasCustomPrompt="1"/>
          </p:nvPr>
        </p:nvSpPr>
        <p:spPr>
          <a:xfrm>
            <a:off x="1206500" y="7060576"/>
            <a:ext cx="9779000" cy="5385424"/>
          </a:xfrm>
          <a:prstGeom prst="rect">
            <a:avLst/>
          </a:prstGeom>
        </p:spPr>
        <p:txBody>
          <a:bodyPr/>
          <a:lstStyle>
            <a:lvl1pPr marL="0" indent="0" defTabSz="825500">
              <a:lnSpc>
                <a:spcPct val="100000"/>
              </a:lnSpc>
              <a:spcBef>
                <a:spcPts val="0"/>
              </a:spcBef>
              <a:buSzTx/>
              <a:buNone/>
              <a:defRPr sz="5500" b="1"/>
            </a:lvl1pPr>
            <a:lvl2pPr marL="0" indent="457200" defTabSz="825500">
              <a:lnSpc>
                <a:spcPct val="100000"/>
              </a:lnSpc>
              <a:spcBef>
                <a:spcPts val="0"/>
              </a:spcBef>
              <a:buSzTx/>
              <a:buNone/>
              <a:defRPr sz="5500" b="1"/>
            </a:lvl2pPr>
            <a:lvl3pPr marL="0" indent="914400" defTabSz="825500">
              <a:lnSpc>
                <a:spcPct val="100000"/>
              </a:lnSpc>
              <a:spcBef>
                <a:spcPts val="0"/>
              </a:spcBef>
              <a:buSzTx/>
              <a:buNone/>
              <a:defRPr sz="5500" b="1"/>
            </a:lvl3pPr>
            <a:lvl4pPr marL="0" indent="1371600" defTabSz="825500">
              <a:lnSpc>
                <a:spcPct val="100000"/>
              </a:lnSpc>
              <a:spcBef>
                <a:spcPts val="0"/>
              </a:spcBef>
              <a:buSzTx/>
              <a:buNone/>
              <a:defRPr sz="5500" b="1"/>
            </a:lvl4pPr>
            <a:lvl5pPr marL="0" indent="1828800" defTabSz="825500">
              <a:lnSpc>
                <a:spcPct val="100000"/>
              </a:lnSpc>
              <a:spcBef>
                <a:spcPts val="0"/>
              </a:spcBef>
              <a:buSzTx/>
              <a:buNone/>
              <a:defRPr sz="5500" b="1"/>
            </a:lvl5pPr>
          </a:lstStyle>
          <a:p>
            <a:r>
              <a:t>Ondertitel dia</a:t>
            </a:r>
          </a:p>
          <a:p>
            <a:pPr lvl="1"/>
            <a:endParaRPr/>
          </a:p>
          <a:p>
            <a:pPr lvl="2"/>
            <a:endParaRPr/>
          </a:p>
          <a:p>
            <a:pPr lvl="3"/>
            <a:endParaRPr/>
          </a:p>
          <a:p>
            <a:pPr lvl="4"/>
            <a:endParaRPr/>
          </a:p>
        </p:txBody>
      </p:sp>
      <p:sp>
        <p:nvSpPr>
          <p:cNvPr id="35" name="Dianummer"/>
          <p:cNvSpPr txBox="1">
            <a:spLocks noGrp="1"/>
          </p:cNvSpPr>
          <p:nvPr>
            <p:ph type="sldNum" sz="quarter" idx="2"/>
          </p:nvPr>
        </p:nvSpPr>
        <p:spPr>
          <a:xfrm>
            <a:off x="12001499" y="13085233"/>
            <a:ext cx="368505" cy="374600"/>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el en opsomming">
    <p:spTree>
      <p:nvGrpSpPr>
        <p:cNvPr id="1" name=""/>
        <p:cNvGrpSpPr/>
        <p:nvPr/>
      </p:nvGrpSpPr>
      <p:grpSpPr>
        <a:xfrm>
          <a:off x="0" y="0"/>
          <a:ext cx="0" cy="0"/>
          <a:chOff x="0" y="0"/>
          <a:chExt cx="0" cy="0"/>
        </a:xfrm>
      </p:grpSpPr>
      <p:sp>
        <p:nvSpPr>
          <p:cNvPr id="42" name="Naam dia"/>
          <p:cNvSpPr txBox="1">
            <a:spLocks noGrp="1"/>
          </p:cNvSpPr>
          <p:nvPr>
            <p:ph type="title" hasCustomPrompt="1"/>
          </p:nvPr>
        </p:nvSpPr>
        <p:spPr>
          <a:prstGeom prst="rect">
            <a:avLst/>
          </a:prstGeom>
        </p:spPr>
        <p:txBody>
          <a:bodyPr/>
          <a:lstStyle/>
          <a:p>
            <a:r>
              <a:t>Naam dia</a:t>
            </a:r>
          </a:p>
        </p:txBody>
      </p:sp>
      <p:sp>
        <p:nvSpPr>
          <p:cNvPr id="43" name="Ondertitel dia"/>
          <p:cNvSpPr txBox="1">
            <a:spLocks noGrp="1"/>
          </p:cNvSpPr>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sz="5500" b="1"/>
            </a:lvl1pPr>
          </a:lstStyle>
          <a:p>
            <a:r>
              <a:t>Ondertitel dia</a:t>
            </a:r>
          </a:p>
        </p:txBody>
      </p:sp>
      <p:sp>
        <p:nvSpPr>
          <p:cNvPr id="44" name="Hoofdtekst - niveau één…"/>
          <p:cNvSpPr txBox="1">
            <a:spLocks noGrp="1"/>
          </p:cNvSpPr>
          <p:nvPr>
            <p:ph type="body" idx="1" hasCustomPrompt="1"/>
          </p:nvPr>
        </p:nvSpPr>
        <p:spPr>
          <a:prstGeom prst="rect">
            <a:avLst/>
          </a:prstGeom>
        </p:spPr>
        <p:txBody>
          <a:bodyPr/>
          <a:lstStyle/>
          <a:p>
            <a:r>
              <a:t>Dia-opsommingstekst</a:t>
            </a:r>
          </a:p>
          <a:p>
            <a:pPr lvl="1"/>
            <a:endParaRPr/>
          </a:p>
          <a:p>
            <a:pPr lvl="2"/>
            <a:endParaRPr/>
          </a:p>
          <a:p>
            <a:pPr lvl="3"/>
            <a:endParaRPr/>
          </a:p>
          <a:p>
            <a:pPr lvl="4"/>
            <a:endParaRPr/>
          </a:p>
        </p:txBody>
      </p:sp>
      <p:sp>
        <p:nvSpPr>
          <p:cNvPr id="45" name="Dia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Opsomming">
    <p:spTree>
      <p:nvGrpSpPr>
        <p:cNvPr id="1" name=""/>
        <p:cNvGrpSpPr/>
        <p:nvPr/>
      </p:nvGrpSpPr>
      <p:grpSpPr>
        <a:xfrm>
          <a:off x="0" y="0"/>
          <a:ext cx="0" cy="0"/>
          <a:chOff x="0" y="0"/>
          <a:chExt cx="0" cy="0"/>
        </a:xfrm>
      </p:grpSpPr>
      <p:sp>
        <p:nvSpPr>
          <p:cNvPr id="52" name="Hoofdtekst - niveau één…"/>
          <p:cNvSpPr txBox="1">
            <a:spLocks noGrp="1"/>
          </p:cNvSpPr>
          <p:nvPr>
            <p:ph type="body" idx="1" hasCustomPrompt="1"/>
          </p:nvPr>
        </p:nvSpPr>
        <p:spPr>
          <a:prstGeom prst="rect">
            <a:avLst/>
          </a:prstGeom>
        </p:spPr>
        <p:txBody>
          <a:bodyPr numCol="2" spcCol="1098550"/>
          <a:lstStyle/>
          <a:p>
            <a:r>
              <a:t>Dia-opsommingstekst</a:t>
            </a:r>
          </a:p>
          <a:p>
            <a:pPr lvl="1"/>
            <a:endParaRPr/>
          </a:p>
          <a:p>
            <a:pPr lvl="2"/>
            <a:endParaRPr/>
          </a:p>
          <a:p>
            <a:pPr lvl="3"/>
            <a:endParaRPr/>
          </a:p>
          <a:p>
            <a:pPr lvl="4"/>
            <a:endParaRPr/>
          </a:p>
        </p:txBody>
      </p:sp>
      <p:sp>
        <p:nvSpPr>
          <p:cNvPr id="53" name="Dia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el, opsomm., foto">
    <p:spTree>
      <p:nvGrpSpPr>
        <p:cNvPr id="1" name=""/>
        <p:cNvGrpSpPr/>
        <p:nvPr/>
      </p:nvGrpSpPr>
      <p:grpSpPr>
        <a:xfrm>
          <a:off x="0" y="0"/>
          <a:ext cx="0" cy="0"/>
          <a:chOff x="0" y="0"/>
          <a:chExt cx="0" cy="0"/>
        </a:xfrm>
      </p:grpSpPr>
      <p:sp>
        <p:nvSpPr>
          <p:cNvPr id="60" name="Ondertitel dia"/>
          <p:cNvSpPr txBox="1">
            <a:spLocks noGrp="1"/>
          </p:cNvSpPr>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sz="5500" b="1"/>
            </a:lvl1pPr>
          </a:lstStyle>
          <a:p>
            <a:r>
              <a:t>Ondertitel dia</a:t>
            </a:r>
          </a:p>
        </p:txBody>
      </p:sp>
      <p:sp>
        <p:nvSpPr>
          <p:cNvPr id="61" name="Hoofdtekst - niveau één…"/>
          <p:cNvSpPr txBox="1">
            <a:spLocks noGrp="1"/>
          </p:cNvSpPr>
          <p:nvPr>
            <p:ph type="body" sz="half" idx="1" hasCustomPrompt="1"/>
          </p:nvPr>
        </p:nvSpPr>
        <p:spPr>
          <a:xfrm>
            <a:off x="1206500" y="4248504"/>
            <a:ext cx="9779000" cy="8256630"/>
          </a:xfrm>
          <a:prstGeom prst="rect">
            <a:avLst/>
          </a:prstGeom>
        </p:spPr>
        <p:txBody>
          <a:bodyPr/>
          <a:lstStyle/>
          <a:p>
            <a:r>
              <a:t>Dia-opsommingstekst</a:t>
            </a:r>
          </a:p>
          <a:p>
            <a:pPr lvl="1"/>
            <a:endParaRPr/>
          </a:p>
          <a:p>
            <a:pPr lvl="2"/>
            <a:endParaRPr/>
          </a:p>
          <a:p>
            <a:pPr lvl="3"/>
            <a:endParaRPr/>
          </a:p>
          <a:p>
            <a:pPr lvl="4"/>
            <a:endParaRPr/>
          </a:p>
        </p:txBody>
      </p:sp>
      <p:sp>
        <p:nvSpPr>
          <p:cNvPr id="62" name="Schaal pappardellepasta met peterselieboter, geroosterde hazelnoten en geraspte parmezaanse kaas"/>
          <p:cNvSpPr>
            <a:spLocks noGrp="1"/>
          </p:cNvSpPr>
          <p:nvPr>
            <p:ph type="pic" idx="22"/>
          </p:nvPr>
        </p:nvSpPr>
        <p:spPr>
          <a:xfrm>
            <a:off x="12192000" y="-407266"/>
            <a:ext cx="10916874" cy="14555832"/>
          </a:xfrm>
          <a:prstGeom prst="rect">
            <a:avLst/>
          </a:prstGeom>
        </p:spPr>
        <p:txBody>
          <a:bodyPr lIns="91439" tIns="45719" rIns="91439" bIns="45719">
            <a:noAutofit/>
          </a:bodyPr>
          <a:lstStyle/>
          <a:p>
            <a:endParaRPr/>
          </a:p>
        </p:txBody>
      </p:sp>
      <p:sp>
        <p:nvSpPr>
          <p:cNvPr id="63" name="Naam dia"/>
          <p:cNvSpPr txBox="1">
            <a:spLocks noGrp="1"/>
          </p:cNvSpPr>
          <p:nvPr>
            <p:ph type="title" hasCustomPrompt="1"/>
          </p:nvPr>
        </p:nvSpPr>
        <p:spPr>
          <a:xfrm>
            <a:off x="1206500" y="1079500"/>
            <a:ext cx="9779000" cy="1435100"/>
          </a:xfrm>
          <a:prstGeom prst="rect">
            <a:avLst/>
          </a:prstGeom>
        </p:spPr>
        <p:txBody>
          <a:bodyPr/>
          <a:lstStyle/>
          <a:p>
            <a:r>
              <a:t>Naam dia</a:t>
            </a:r>
          </a:p>
        </p:txBody>
      </p:sp>
      <p:sp>
        <p:nvSpPr>
          <p:cNvPr id="64" name="Dia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el, opsomming en livevideo klein">
    <p:spTree>
      <p:nvGrpSpPr>
        <p:cNvPr id="1" name=""/>
        <p:cNvGrpSpPr/>
        <p:nvPr/>
      </p:nvGrpSpPr>
      <p:grpSpPr>
        <a:xfrm>
          <a:off x="0" y="0"/>
          <a:ext cx="0" cy="0"/>
          <a:chOff x="0" y="0"/>
          <a:chExt cx="0" cy="0"/>
        </a:xfrm>
      </p:grpSpPr>
      <p:sp>
        <p:nvSpPr>
          <p:cNvPr id="71" name="Ondertitel dia"/>
          <p:cNvSpPr txBox="1">
            <a:spLocks noGrp="1"/>
          </p:cNvSpPr>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sz="5500" b="1"/>
            </a:lvl1pPr>
          </a:lstStyle>
          <a:p>
            <a:r>
              <a:t>Ondertitel dia</a:t>
            </a:r>
          </a:p>
        </p:txBody>
      </p:sp>
      <p:sp>
        <p:nvSpPr>
          <p:cNvPr id="72" name="Hoofdtekst - niveau één…"/>
          <p:cNvSpPr txBox="1">
            <a:spLocks noGrp="1"/>
          </p:cNvSpPr>
          <p:nvPr>
            <p:ph type="body" sz="half" idx="1" hasCustomPrompt="1"/>
          </p:nvPr>
        </p:nvSpPr>
        <p:spPr>
          <a:xfrm>
            <a:off x="1206500" y="4248504"/>
            <a:ext cx="9779000" cy="8256630"/>
          </a:xfrm>
          <a:prstGeom prst="rect">
            <a:avLst/>
          </a:prstGeom>
        </p:spPr>
        <p:txBody>
          <a:bodyPr/>
          <a:lstStyle/>
          <a:p>
            <a:r>
              <a:t>Dia-opsommingstekst</a:t>
            </a:r>
          </a:p>
          <a:p>
            <a:pPr lvl="1"/>
            <a:endParaRPr/>
          </a:p>
          <a:p>
            <a:pPr lvl="2"/>
            <a:endParaRPr/>
          </a:p>
          <a:p>
            <a:pPr lvl="3"/>
            <a:endParaRPr/>
          </a:p>
          <a:p>
            <a:pPr lvl="4"/>
            <a:endParaRPr/>
          </a:p>
        </p:txBody>
      </p:sp>
      <p:sp>
        <p:nvSpPr>
          <p:cNvPr id="73" name="Naam dia"/>
          <p:cNvSpPr txBox="1">
            <a:spLocks noGrp="1"/>
          </p:cNvSpPr>
          <p:nvPr>
            <p:ph type="title" hasCustomPrompt="1"/>
          </p:nvPr>
        </p:nvSpPr>
        <p:spPr>
          <a:xfrm>
            <a:off x="1206500" y="1079500"/>
            <a:ext cx="9779000" cy="1435100"/>
          </a:xfrm>
          <a:prstGeom prst="rect">
            <a:avLst/>
          </a:prstGeom>
        </p:spPr>
        <p:txBody>
          <a:bodyPr/>
          <a:lstStyle/>
          <a:p>
            <a:r>
              <a:t>Naam dia</a:t>
            </a:r>
          </a:p>
        </p:txBody>
      </p:sp>
      <p:sp>
        <p:nvSpPr>
          <p:cNvPr id="74" name="Dia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Titel, opsomming en livevideo groot">
    <p:spTree>
      <p:nvGrpSpPr>
        <p:cNvPr id="1" name=""/>
        <p:cNvGrpSpPr/>
        <p:nvPr/>
      </p:nvGrpSpPr>
      <p:grpSpPr>
        <a:xfrm>
          <a:off x="0" y="0"/>
          <a:ext cx="0" cy="0"/>
          <a:chOff x="0" y="0"/>
          <a:chExt cx="0" cy="0"/>
        </a:xfrm>
      </p:grpSpPr>
      <p:sp>
        <p:nvSpPr>
          <p:cNvPr id="81" name="Ondertitel dia"/>
          <p:cNvSpPr txBox="1">
            <a:spLocks noGrp="1"/>
          </p:cNvSpPr>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sz="5500" b="1"/>
            </a:lvl1pPr>
          </a:lstStyle>
          <a:p>
            <a:r>
              <a:t>Ondertitel dia</a:t>
            </a:r>
          </a:p>
        </p:txBody>
      </p:sp>
      <p:sp>
        <p:nvSpPr>
          <p:cNvPr id="82" name="Hoofdtekst - niveau één…"/>
          <p:cNvSpPr txBox="1">
            <a:spLocks noGrp="1"/>
          </p:cNvSpPr>
          <p:nvPr>
            <p:ph type="body" sz="half" idx="1" hasCustomPrompt="1"/>
          </p:nvPr>
        </p:nvSpPr>
        <p:spPr>
          <a:xfrm>
            <a:off x="1206500" y="4248504"/>
            <a:ext cx="9779000" cy="8256630"/>
          </a:xfrm>
          <a:prstGeom prst="rect">
            <a:avLst/>
          </a:prstGeom>
        </p:spPr>
        <p:txBody>
          <a:bodyPr/>
          <a:lstStyle/>
          <a:p>
            <a:r>
              <a:t>Dia-opsommingstekst</a:t>
            </a:r>
          </a:p>
          <a:p>
            <a:pPr lvl="1"/>
            <a:endParaRPr/>
          </a:p>
          <a:p>
            <a:pPr lvl="2"/>
            <a:endParaRPr/>
          </a:p>
          <a:p>
            <a:pPr lvl="3"/>
            <a:endParaRPr/>
          </a:p>
          <a:p>
            <a:pPr lvl="4"/>
            <a:endParaRPr/>
          </a:p>
        </p:txBody>
      </p:sp>
      <p:sp>
        <p:nvSpPr>
          <p:cNvPr id="83" name="Naam dia"/>
          <p:cNvSpPr txBox="1">
            <a:spLocks noGrp="1"/>
          </p:cNvSpPr>
          <p:nvPr>
            <p:ph type="title" hasCustomPrompt="1"/>
          </p:nvPr>
        </p:nvSpPr>
        <p:spPr>
          <a:xfrm>
            <a:off x="1206500" y="1079500"/>
            <a:ext cx="9779000" cy="1435100"/>
          </a:xfrm>
          <a:prstGeom prst="rect">
            <a:avLst/>
          </a:prstGeom>
        </p:spPr>
        <p:txBody>
          <a:bodyPr/>
          <a:lstStyle/>
          <a:p>
            <a:r>
              <a:t>Naam dia</a:t>
            </a:r>
          </a:p>
        </p:txBody>
      </p:sp>
      <p:sp>
        <p:nvSpPr>
          <p:cNvPr id="84" name="Dia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Sectie">
    <p:spTree>
      <p:nvGrpSpPr>
        <p:cNvPr id="1" name=""/>
        <p:cNvGrpSpPr/>
        <p:nvPr/>
      </p:nvGrpSpPr>
      <p:grpSpPr>
        <a:xfrm>
          <a:off x="0" y="0"/>
          <a:ext cx="0" cy="0"/>
          <a:chOff x="0" y="0"/>
          <a:chExt cx="0" cy="0"/>
        </a:xfrm>
      </p:grpSpPr>
      <p:sp>
        <p:nvSpPr>
          <p:cNvPr id="91" name="Sectietitel"/>
          <p:cNvSpPr txBox="1">
            <a:spLocks noGrp="1"/>
          </p:cNvSpPr>
          <p:nvPr>
            <p:ph type="title" hasCustomPrompt="1"/>
          </p:nvPr>
        </p:nvSpPr>
        <p:spPr>
          <a:xfrm>
            <a:off x="1206496" y="4533900"/>
            <a:ext cx="21971004" cy="4648200"/>
          </a:xfrm>
          <a:prstGeom prst="rect">
            <a:avLst/>
          </a:prstGeom>
        </p:spPr>
        <p:txBody>
          <a:bodyPr anchor="ctr"/>
          <a:lstStyle>
            <a:lvl1pPr>
              <a:defRPr sz="11600" b="0" spc="-232">
                <a:latin typeface="Helvetica Neue Medium"/>
                <a:ea typeface="Helvetica Neue Medium"/>
                <a:cs typeface="Helvetica Neue Medium"/>
                <a:sym typeface="Helvetica Neue Medium"/>
              </a:defRPr>
            </a:lvl1pPr>
          </a:lstStyle>
          <a:p>
            <a:r>
              <a:t>Sectietitel</a:t>
            </a:r>
          </a:p>
        </p:txBody>
      </p:sp>
      <p:sp>
        <p:nvSpPr>
          <p:cNvPr id="92" name="Dianummer"/>
          <p:cNvSpPr txBox="1">
            <a:spLocks noGrp="1"/>
          </p:cNvSpPr>
          <p:nvPr>
            <p:ph type="sldNum" sz="quarter" idx="2"/>
          </p:nvPr>
        </p:nvSpPr>
        <p:spPr>
          <a:xfrm>
            <a:off x="12001499" y="13085233"/>
            <a:ext cx="368505" cy="374600"/>
          </a:xfrm>
          <a:prstGeom prst="rect">
            <a:avLst/>
          </a:prstGeom>
        </p:spPr>
        <p:txBody>
          <a:bodyPr/>
          <a:lstStyle/>
          <a:p>
            <a:fld id="{86CB4B4D-7CA3-9044-876B-883B54F8677D}" type="slidenum">
              <a:t>‹nr.›</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Naam dia"/>
          <p:cNvSpPr txBox="1">
            <a:spLocks noGrp="1"/>
          </p:cNvSpPr>
          <p:nvPr>
            <p:ph type="title" hasCustomPrompt="1"/>
          </p:nvPr>
        </p:nvSpPr>
        <p:spPr>
          <a:xfrm>
            <a:off x="1206500" y="1079500"/>
            <a:ext cx="21971000" cy="14331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r>
              <a:t>Naam dia</a:t>
            </a:r>
          </a:p>
        </p:txBody>
      </p:sp>
      <p:sp>
        <p:nvSpPr>
          <p:cNvPr id="3" name="Hoofdtekst - niveau één…"/>
          <p:cNvSpPr txBox="1">
            <a:spLocks noGrp="1"/>
          </p:cNvSpPr>
          <p:nvPr>
            <p:ph type="body" idx="1" hasCustomPrompt="1"/>
          </p:nvPr>
        </p:nvSpPr>
        <p:spPr>
          <a:xfrm>
            <a:off x="1206500" y="4248504"/>
            <a:ext cx="21971000" cy="82560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r>
              <a:t>Dia-opsommingstekst</a:t>
            </a:r>
          </a:p>
          <a:p>
            <a:pPr lvl="1"/>
            <a:endParaRPr/>
          </a:p>
          <a:p>
            <a:pPr lvl="2"/>
            <a:endParaRPr/>
          </a:p>
          <a:p>
            <a:pPr lvl="3"/>
            <a:endParaRPr/>
          </a:p>
          <a:p>
            <a:pPr lvl="4"/>
            <a:endParaRPr/>
          </a:p>
        </p:txBody>
      </p:sp>
      <p:sp>
        <p:nvSpPr>
          <p:cNvPr id="4" name="Dianummer"/>
          <p:cNvSpPr txBox="1">
            <a:spLocks noGrp="1"/>
          </p:cNvSpPr>
          <p:nvPr>
            <p:ph type="sldNum" sz="quarter" idx="2"/>
          </p:nvPr>
        </p:nvSpPr>
        <p:spPr>
          <a:xfrm>
            <a:off x="12001499" y="13080999"/>
            <a:ext cx="368505" cy="374600"/>
          </a:xfrm>
          <a:prstGeom prst="rect">
            <a:avLst/>
          </a:prstGeom>
          <a:ln w="12700">
            <a:miter lim="400000"/>
          </a:ln>
        </p:spPr>
        <p:txBody>
          <a:bodyPr wrap="none" lIns="50800" tIns="50800" rIns="50800" bIns="50800" anchor="b">
            <a:spAutoFit/>
          </a:bodyPr>
          <a:lstStyle>
            <a:lvl1pPr algn="ctr" defTabSz="584200">
              <a:lnSpc>
                <a:spcPct val="100000"/>
              </a:lnSpc>
              <a:spcBef>
                <a:spcPts val="0"/>
              </a:spcBef>
              <a:defRPr sz="1800"/>
            </a:lvl1pPr>
          </a:lstStyle>
          <a:p>
            <a:fld id="{86CB4B4D-7CA3-9044-876B-883B54F8677D}" type="slidenum">
              <a:t>‹nr.›</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ransition spd="med"/>
  <p:txStyles>
    <p:title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p:titleStyle>
    <p:bodyStyle>
      <a:lvl1pPr marL="609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1pPr>
      <a:lvl2pPr marL="0" marR="0" indent="457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2pPr>
      <a:lvl3pPr marL="0" marR="0" indent="9144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3pPr>
      <a:lvl4pPr marL="0" marR="0" indent="1371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4pPr>
      <a:lvl5pPr marL="0" marR="0" indent="18288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5pPr>
      <a:lvl6pPr marL="0" marR="0" indent="22860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6pPr>
      <a:lvl7pPr marL="0" marR="0" indent="2743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7pPr>
      <a:lvl8pPr marL="0" marR="0" indent="32004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8pPr>
      <a:lvl9pPr marL="0" marR="0" indent="3657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tif"/><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tif"/><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tif"/><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tif"/><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hyperlink" Target="https://www.ru.nl/" TargetMode="External"/><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hyperlink" Target="http://go-open.nl" TargetMode="External"/><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hyperlink" Target="http://go-open.nl" TargetMode="External"/><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hyperlink" Target="http://go-open.nl" TargetMode="External"/><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s://www.youtube.com/watch?v=VEk4OoU3dgY&amp;ab_channel=NpulsOnderwijs" TargetMode="External"/><Relationship Id="rId2" Type="http://schemas.openxmlformats.org/officeDocument/2006/relationships/image" Target="../media/image4.png"/><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tif"/><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3.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1" name="Go_Open_logo_animatie_1 (1).mp4" descr="Go_Open_logo_animatie_1 (1).mp4"/>
          <p:cNvPicPr>
            <a:picLocks/>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24384000" cy="13716000"/>
          </a:xfrm>
          <a:prstGeom prst="rect">
            <a:avLst/>
          </a:prstGeom>
          <a:ln w="12700">
            <a:miter lim="400000"/>
          </a:ln>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958" fill="hold"/>
                                        <p:tgtEl>
                                          <p:spTgt spid="171"/>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7" fill="hold" display="0">
                  <p:stCondLst>
                    <p:cond delay="indefinite"/>
                  </p:stCondLst>
                </p:cTn>
                <p:tgtEl>
                  <p:spTgt spid="171"/>
                </p:tgtEl>
              </p:cMediaNode>
            </p:video>
            <p:seq concurrent="1" prevAc="none" nextAc="seek">
              <p:cTn id="8" restart="whenNotActive" fill="hold" evtFilter="cancelBubble" nodeType="interactiveSeq">
                <p:stCondLst>
                  <p:cond evt="onClick" delay="0">
                    <p:tgtEl>
                      <p:spTgt spid="171"/>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71"/>
                                        </p:tgtEl>
                                      </p:cBhvr>
                                    </p:cmd>
                                  </p:childTnLst>
                                </p:cTn>
                              </p:par>
                            </p:childTnLst>
                          </p:cTn>
                        </p:par>
                      </p:childTnLst>
                    </p:cTn>
                  </p:par>
                </p:childTnLst>
              </p:cTn>
              <p:nextCondLst>
                <p:cond evt="onClick" delay="0">
                  <p:tgtEl>
                    <p:spTgt spid="171"/>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Presentatie naam   I   Datum"/>
          <p:cNvSpPr txBox="1"/>
          <p:nvPr/>
        </p:nvSpPr>
        <p:spPr>
          <a:xfrm>
            <a:off x="20319121" y="12776104"/>
            <a:ext cx="3383027" cy="431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r" defTabSz="457200">
              <a:lnSpc>
                <a:spcPct val="100000"/>
              </a:lnSpc>
              <a:spcBef>
                <a:spcPts val="0"/>
              </a:spcBef>
              <a:defRPr sz="2000">
                <a:latin typeface="Suisse Int'l"/>
                <a:ea typeface="Suisse Int'l"/>
                <a:cs typeface="Suisse Int'l"/>
                <a:sym typeface="Suisse Int'l"/>
              </a:defRPr>
            </a:lvl1pPr>
          </a:lstStyle>
          <a:p>
            <a:r>
              <a:t>Presentatie naam   I   Datum</a:t>
            </a:r>
          </a:p>
        </p:txBody>
      </p:sp>
      <p:pic>
        <p:nvPicPr>
          <p:cNvPr id="212" name="Afbeelding" descr="Afbeelding"/>
          <p:cNvPicPr>
            <a:picLocks noChangeAspect="1"/>
          </p:cNvPicPr>
          <p:nvPr/>
        </p:nvPicPr>
        <p:blipFill>
          <a:blip r:embed="rId2"/>
          <a:srcRect r="50932" b="10879"/>
          <a:stretch>
            <a:fillRect/>
          </a:stretch>
        </p:blipFill>
        <p:spPr>
          <a:xfrm>
            <a:off x="12378095" y="731074"/>
            <a:ext cx="11273060" cy="11517089"/>
          </a:xfrm>
          <a:prstGeom prst="rect">
            <a:avLst/>
          </a:prstGeom>
          <a:ln w="12700">
            <a:miter lim="400000"/>
          </a:ln>
        </p:spPr>
      </p:pic>
      <p:pic>
        <p:nvPicPr>
          <p:cNvPr id="213" name="geplakte-film.png" descr="geplakte-film.png"/>
          <p:cNvPicPr>
            <a:picLocks noChangeAspect="1"/>
          </p:cNvPicPr>
          <p:nvPr/>
        </p:nvPicPr>
        <p:blipFill>
          <a:blip r:embed="rId3"/>
          <a:stretch>
            <a:fillRect/>
          </a:stretch>
        </p:blipFill>
        <p:spPr>
          <a:xfrm>
            <a:off x="2448537" y="12617459"/>
            <a:ext cx="2301810" cy="805634"/>
          </a:xfrm>
          <a:prstGeom prst="rect">
            <a:avLst/>
          </a:prstGeom>
          <a:ln w="12700">
            <a:miter lim="400000"/>
          </a:ln>
        </p:spPr>
      </p:pic>
      <p:pic>
        <p:nvPicPr>
          <p:cNvPr id="214" name="geplakte-film.png" descr="geplakte-film.png"/>
          <p:cNvPicPr>
            <a:picLocks noChangeAspect="1"/>
          </p:cNvPicPr>
          <p:nvPr/>
        </p:nvPicPr>
        <p:blipFill>
          <a:blip r:embed="rId4"/>
          <a:stretch>
            <a:fillRect/>
          </a:stretch>
        </p:blipFill>
        <p:spPr>
          <a:xfrm>
            <a:off x="732652" y="12645731"/>
            <a:ext cx="1311258" cy="749091"/>
          </a:xfrm>
          <a:prstGeom prst="rect">
            <a:avLst/>
          </a:prstGeom>
          <a:ln w="12700">
            <a:miter lim="400000"/>
          </a:ln>
        </p:spPr>
      </p:pic>
      <p:sp>
        <p:nvSpPr>
          <p:cNvPr id="215" name="Krijg toegang tot een schat aan inspirerende en vernieuwende materialen die voor iedereen gratis beschikbaar zijn. Open leermaterialen geven je de vrijheid om te kiezen uit de kennis en creativiteit van vakgenoten door heel Nederland, en zelfs over de he"/>
          <p:cNvSpPr txBox="1"/>
          <p:nvPr/>
        </p:nvSpPr>
        <p:spPr>
          <a:xfrm>
            <a:off x="675532" y="2218464"/>
            <a:ext cx="11327208" cy="88976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p>
            <a:pPr>
              <a:lnSpc>
                <a:spcPct val="110000"/>
              </a:lnSpc>
              <a:defRPr sz="3500">
                <a:latin typeface="Suisse Int'l"/>
                <a:ea typeface="Suisse Int'l"/>
                <a:cs typeface="Suisse Int'l"/>
                <a:sym typeface="Suisse Int'l"/>
              </a:defRPr>
            </a:pPr>
            <a:r>
              <a:t>Krijg toegang tot een schat aan inspirerende en vernieuwende materialen die voor iedereen gratis beschikbaar zijn. Open leermaterialen geven je de vrijheid om te kiezen uit de kennis en creativiteit van vakgenoten door heel Nederland, en zelfs over de hele wereld.</a:t>
            </a:r>
            <a:br/>
            <a:endParaRPr/>
          </a:p>
          <a:p>
            <a:pPr>
              <a:lnSpc>
                <a:spcPct val="110000"/>
              </a:lnSpc>
              <a:defRPr sz="3500">
                <a:latin typeface="Suisse Int'l"/>
                <a:ea typeface="Suisse Int'l"/>
                <a:cs typeface="Suisse Int'l"/>
                <a:sym typeface="Suisse Int'l"/>
              </a:defRPr>
            </a:pPr>
            <a:r>
              <a:t>Ontdek nieuwe manieren om jouw vak tot leven te brengen, ideeën die studenten uitdagen en inspireren. En het mooiste? Jij draagt zelf ook bij aan een bredere kennisdeling.</a:t>
            </a:r>
          </a:p>
        </p:txBody>
      </p:sp>
      <p:sp>
        <p:nvSpPr>
          <p:cNvPr id="216" name="Open leermaterialen"/>
          <p:cNvSpPr txBox="1"/>
          <p:nvPr/>
        </p:nvSpPr>
        <p:spPr>
          <a:xfrm>
            <a:off x="675532" y="406139"/>
            <a:ext cx="10036557" cy="1422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8000">
                <a:latin typeface="Suisse Int'l Semi Bold"/>
                <a:ea typeface="Suisse Int'l Semi Bold"/>
                <a:cs typeface="Suisse Int'l Semi Bold"/>
                <a:sym typeface="Suisse Int'l Semi Bold"/>
              </a:defRPr>
            </a:lvl1pPr>
          </a:lstStyle>
          <a:p>
            <a:r>
              <a:t>Open leermaterialen</a:t>
            </a: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 name="Rechthoek"/>
          <p:cNvSpPr/>
          <p:nvPr/>
        </p:nvSpPr>
        <p:spPr>
          <a:xfrm>
            <a:off x="12192000" y="-1"/>
            <a:ext cx="12192001" cy="13716001"/>
          </a:xfrm>
          <a:prstGeom prst="rect">
            <a:avLst/>
          </a:prstGeom>
          <a:solidFill>
            <a:srgbClr val="FF875B"/>
          </a:solidFill>
          <a:ln w="12700">
            <a:miter lim="400000"/>
          </a:ln>
        </p:spPr>
        <p:txBody>
          <a:bodyPr lIns="50800" tIns="50800" rIns="50800" bIns="50800" anchor="ct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a:p>
        </p:txBody>
      </p:sp>
      <p:sp>
        <p:nvSpPr>
          <p:cNvPr id="219" name="Presentatie naam   I   Datum"/>
          <p:cNvSpPr txBox="1"/>
          <p:nvPr/>
        </p:nvSpPr>
        <p:spPr>
          <a:xfrm>
            <a:off x="20319121" y="12776104"/>
            <a:ext cx="3383027" cy="431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r" defTabSz="457200">
              <a:lnSpc>
                <a:spcPct val="100000"/>
              </a:lnSpc>
              <a:spcBef>
                <a:spcPts val="0"/>
              </a:spcBef>
              <a:defRPr sz="2000">
                <a:latin typeface="Suisse Int'l"/>
                <a:ea typeface="Suisse Int'l"/>
                <a:cs typeface="Suisse Int'l"/>
                <a:sym typeface="Suisse Int'l"/>
              </a:defRPr>
            </a:lvl1pPr>
          </a:lstStyle>
          <a:p>
            <a:r>
              <a:t>Presentatie naam   I   Datum</a:t>
            </a:r>
          </a:p>
        </p:txBody>
      </p:sp>
      <p:pic>
        <p:nvPicPr>
          <p:cNvPr id="220" name="geplakte-film.png" descr="geplakte-film.png"/>
          <p:cNvPicPr>
            <a:picLocks noChangeAspect="1"/>
          </p:cNvPicPr>
          <p:nvPr/>
        </p:nvPicPr>
        <p:blipFill>
          <a:blip r:embed="rId2"/>
          <a:stretch>
            <a:fillRect/>
          </a:stretch>
        </p:blipFill>
        <p:spPr>
          <a:xfrm>
            <a:off x="2448537" y="12617459"/>
            <a:ext cx="2301810" cy="805634"/>
          </a:xfrm>
          <a:prstGeom prst="rect">
            <a:avLst/>
          </a:prstGeom>
          <a:ln w="12700">
            <a:miter lim="400000"/>
          </a:ln>
        </p:spPr>
      </p:pic>
      <p:pic>
        <p:nvPicPr>
          <p:cNvPr id="221" name="geplakte-film.png" descr="geplakte-film.png"/>
          <p:cNvPicPr>
            <a:picLocks noChangeAspect="1"/>
          </p:cNvPicPr>
          <p:nvPr/>
        </p:nvPicPr>
        <p:blipFill>
          <a:blip r:embed="rId3"/>
          <a:stretch>
            <a:fillRect/>
          </a:stretch>
        </p:blipFill>
        <p:spPr>
          <a:xfrm>
            <a:off x="732652" y="12645731"/>
            <a:ext cx="1311258" cy="749091"/>
          </a:xfrm>
          <a:prstGeom prst="rect">
            <a:avLst/>
          </a:prstGeom>
          <a:ln w="12700">
            <a:miter lim="400000"/>
          </a:ln>
        </p:spPr>
      </p:pic>
      <p:sp>
        <p:nvSpPr>
          <p:cNvPr id="222" name="Krijg toegang tot een schat aan inspirerende en vernieuwende materialen die voor iedereen gratis beschikbaar zijn. Open leermaterialen geven je de vrijheid om te kiezen uit de kennis en creativiteit van vakgenoten door heel Nederland, en zelfs over de he"/>
          <p:cNvSpPr txBox="1"/>
          <p:nvPr/>
        </p:nvSpPr>
        <p:spPr>
          <a:xfrm>
            <a:off x="675532" y="2218464"/>
            <a:ext cx="11327208" cy="88976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p>
            <a:pPr>
              <a:lnSpc>
                <a:spcPct val="110000"/>
              </a:lnSpc>
              <a:defRPr sz="3500">
                <a:latin typeface="Suisse Int'l"/>
                <a:ea typeface="Suisse Int'l"/>
                <a:cs typeface="Suisse Int'l"/>
                <a:sym typeface="Suisse Int'l"/>
              </a:defRPr>
            </a:pPr>
            <a:r>
              <a:t>Krijg toegang tot een schat aan inspirerende en vernieuwende materialen die voor iedereen gratis beschikbaar zijn. Open leermaterialen geven je de vrijheid om te kiezen uit de kennis en creativiteit van vakgenoten door heel Nederland, en zelfs over de hele wereld.</a:t>
            </a:r>
            <a:br/>
            <a:endParaRPr/>
          </a:p>
          <a:p>
            <a:pPr>
              <a:lnSpc>
                <a:spcPct val="110000"/>
              </a:lnSpc>
              <a:defRPr sz="3500">
                <a:latin typeface="Suisse Int'l"/>
                <a:ea typeface="Suisse Int'l"/>
                <a:cs typeface="Suisse Int'l"/>
                <a:sym typeface="Suisse Int'l"/>
              </a:defRPr>
            </a:pPr>
            <a:r>
              <a:t>Ontdek nieuwe manieren om jouw vak tot leven te brengen, ideeën die studenten uitdagen en inspireren. En het mooiste? Jij draagt zelf ook bij aan een bredere kennisdeling.</a:t>
            </a:r>
          </a:p>
        </p:txBody>
      </p:sp>
      <p:sp>
        <p:nvSpPr>
          <p:cNvPr id="223" name="Open leermaterialen"/>
          <p:cNvSpPr txBox="1"/>
          <p:nvPr/>
        </p:nvSpPr>
        <p:spPr>
          <a:xfrm>
            <a:off x="675532" y="406139"/>
            <a:ext cx="10036557" cy="1422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8000">
                <a:latin typeface="Suisse Int'l Semi Bold"/>
                <a:ea typeface="Suisse Int'l Semi Bold"/>
                <a:cs typeface="Suisse Int'l Semi Bold"/>
                <a:sym typeface="Suisse Int'l Semi Bold"/>
              </a:defRPr>
            </a:lvl1pPr>
          </a:lstStyle>
          <a:p>
            <a:r>
              <a:t>Open leermaterialen</a:t>
            </a:r>
          </a:p>
        </p:txBody>
      </p:sp>
      <p:sp>
        <p:nvSpPr>
          <p:cNvPr id="224" name="Geef je lessen een leven buiten je klaslokaal."/>
          <p:cNvSpPr txBox="1"/>
          <p:nvPr/>
        </p:nvSpPr>
        <p:spPr>
          <a:xfrm>
            <a:off x="13677157" y="1231639"/>
            <a:ext cx="10024991" cy="66166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nSpc>
                <a:spcPct val="80000"/>
              </a:lnSpc>
              <a:defRPr sz="10000">
                <a:latin typeface="Spezia Serif Condensed Medium C"/>
                <a:ea typeface="Spezia Serif Condensed Medium C"/>
                <a:cs typeface="Spezia Serif Condensed Medium C"/>
                <a:sym typeface="Spezia Serif Condensed Medium C"/>
              </a:defRPr>
            </a:lvl1pPr>
          </a:lstStyle>
          <a:p>
            <a:r>
              <a:t>Geef je lessen een leven buiten je klaslokaal.</a:t>
            </a:r>
          </a:p>
        </p:txBody>
      </p:sp>
      <p:pic>
        <p:nvPicPr>
          <p:cNvPr id="225" name="geplakte-film.png" descr="geplakte-film.png"/>
          <p:cNvPicPr>
            <a:picLocks noChangeAspect="1"/>
          </p:cNvPicPr>
          <p:nvPr/>
        </p:nvPicPr>
        <p:blipFill>
          <a:blip r:embed="rId3"/>
          <a:stretch>
            <a:fillRect/>
          </a:stretch>
        </p:blipFill>
        <p:spPr>
          <a:xfrm>
            <a:off x="13677157" y="6257535"/>
            <a:ext cx="9221686" cy="5268134"/>
          </a:xfrm>
          <a:prstGeom prst="rect">
            <a:avLst/>
          </a:prstGeom>
          <a:ln w="12700">
            <a:miter lim="400000"/>
          </a:ln>
        </p:spPr>
      </p:pic>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 name="Rechthoek"/>
          <p:cNvSpPr/>
          <p:nvPr/>
        </p:nvSpPr>
        <p:spPr>
          <a:xfrm>
            <a:off x="12192000" y="-1"/>
            <a:ext cx="12192000" cy="13716001"/>
          </a:xfrm>
          <a:prstGeom prst="rect">
            <a:avLst/>
          </a:prstGeom>
          <a:solidFill>
            <a:srgbClr val="14BC83"/>
          </a:solidFill>
          <a:ln w="12700">
            <a:miter lim="400000"/>
          </a:ln>
        </p:spPr>
        <p:txBody>
          <a:bodyPr lIns="50800" tIns="50800" rIns="50800" bIns="50800" anchor="ct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a:p>
        </p:txBody>
      </p:sp>
      <p:sp>
        <p:nvSpPr>
          <p:cNvPr id="228" name="Presentatie naam   I   Datum"/>
          <p:cNvSpPr txBox="1"/>
          <p:nvPr/>
        </p:nvSpPr>
        <p:spPr>
          <a:xfrm>
            <a:off x="20319121" y="12776104"/>
            <a:ext cx="3383027" cy="431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r" defTabSz="457200">
              <a:lnSpc>
                <a:spcPct val="100000"/>
              </a:lnSpc>
              <a:spcBef>
                <a:spcPts val="0"/>
              </a:spcBef>
              <a:defRPr sz="2000">
                <a:latin typeface="Suisse Int'l"/>
                <a:ea typeface="Suisse Int'l"/>
                <a:cs typeface="Suisse Int'l"/>
                <a:sym typeface="Suisse Int'l"/>
              </a:defRPr>
            </a:lvl1pPr>
          </a:lstStyle>
          <a:p>
            <a:r>
              <a:t>Presentatie naam   I   Datum</a:t>
            </a:r>
          </a:p>
        </p:txBody>
      </p:sp>
      <p:pic>
        <p:nvPicPr>
          <p:cNvPr id="229" name="geplakte-film.png" descr="geplakte-film.png"/>
          <p:cNvPicPr>
            <a:picLocks noChangeAspect="1"/>
          </p:cNvPicPr>
          <p:nvPr/>
        </p:nvPicPr>
        <p:blipFill>
          <a:blip r:embed="rId2"/>
          <a:stretch>
            <a:fillRect/>
          </a:stretch>
        </p:blipFill>
        <p:spPr>
          <a:xfrm>
            <a:off x="2448537" y="12617459"/>
            <a:ext cx="2301810" cy="805634"/>
          </a:xfrm>
          <a:prstGeom prst="rect">
            <a:avLst/>
          </a:prstGeom>
          <a:ln w="12700">
            <a:miter lim="400000"/>
          </a:ln>
        </p:spPr>
      </p:pic>
      <p:pic>
        <p:nvPicPr>
          <p:cNvPr id="230" name="geplakte-film.png" descr="geplakte-film.png"/>
          <p:cNvPicPr>
            <a:picLocks noChangeAspect="1"/>
          </p:cNvPicPr>
          <p:nvPr/>
        </p:nvPicPr>
        <p:blipFill>
          <a:blip r:embed="rId3"/>
          <a:stretch>
            <a:fillRect/>
          </a:stretch>
        </p:blipFill>
        <p:spPr>
          <a:xfrm>
            <a:off x="732652" y="12645731"/>
            <a:ext cx="1311258" cy="749091"/>
          </a:xfrm>
          <a:prstGeom prst="rect">
            <a:avLst/>
          </a:prstGeom>
          <a:ln w="12700">
            <a:miter lim="400000"/>
          </a:ln>
        </p:spPr>
      </p:pic>
      <p:sp>
        <p:nvSpPr>
          <p:cNvPr id="231" name="Krijg toegang tot een schat aan inspirerende en vernieuwende materialen die voor iedereen gratis beschikbaar zijn. Open leermaterialen geven je de vrijheid om te kiezen uit de kennis en creativiteit van vakgenoten door heel Nederland, en zelfs over de he"/>
          <p:cNvSpPr txBox="1"/>
          <p:nvPr/>
        </p:nvSpPr>
        <p:spPr>
          <a:xfrm>
            <a:off x="675532" y="2218464"/>
            <a:ext cx="11327208" cy="88976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p>
            <a:pPr>
              <a:lnSpc>
                <a:spcPct val="110000"/>
              </a:lnSpc>
              <a:defRPr sz="3500">
                <a:latin typeface="Suisse Int'l"/>
                <a:ea typeface="Suisse Int'l"/>
                <a:cs typeface="Suisse Int'l"/>
                <a:sym typeface="Suisse Int'l"/>
              </a:defRPr>
            </a:pPr>
            <a:r>
              <a:t>Krijg toegang tot een schat aan inspirerende en vernieuwende materialen die voor iedereen gratis beschikbaar zijn. Open leermaterialen geven je de vrijheid om te kiezen uit de kennis en creativiteit van vakgenoten door heel Nederland, en zelfs over de hele wereld.</a:t>
            </a:r>
            <a:br/>
            <a:endParaRPr/>
          </a:p>
          <a:p>
            <a:pPr>
              <a:lnSpc>
                <a:spcPct val="110000"/>
              </a:lnSpc>
              <a:defRPr sz="3500">
                <a:latin typeface="Suisse Int'l"/>
                <a:ea typeface="Suisse Int'l"/>
                <a:cs typeface="Suisse Int'l"/>
                <a:sym typeface="Suisse Int'l"/>
              </a:defRPr>
            </a:pPr>
            <a:r>
              <a:t>Ontdek nieuwe manieren om jouw vak tot leven te brengen, ideeën die studenten uitdagen en inspireren. En het mooiste? Jij draagt zelf ook bij aan een bredere kennisdeling.</a:t>
            </a:r>
          </a:p>
        </p:txBody>
      </p:sp>
      <p:sp>
        <p:nvSpPr>
          <p:cNvPr id="232" name="Open leermaterialen"/>
          <p:cNvSpPr txBox="1"/>
          <p:nvPr/>
        </p:nvSpPr>
        <p:spPr>
          <a:xfrm>
            <a:off x="675532" y="406139"/>
            <a:ext cx="10036557" cy="1422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8000">
                <a:latin typeface="Suisse Int'l Semi Bold"/>
                <a:ea typeface="Suisse Int'l Semi Bold"/>
                <a:cs typeface="Suisse Int'l Semi Bold"/>
                <a:sym typeface="Suisse Int'l Semi Bold"/>
              </a:defRPr>
            </a:lvl1pPr>
          </a:lstStyle>
          <a:p>
            <a:r>
              <a:t>Open leermaterialen</a:t>
            </a:r>
          </a:p>
        </p:txBody>
      </p:sp>
      <p:sp>
        <p:nvSpPr>
          <p:cNvPr id="233" name="Kennis krijgt pas waarde als je het deelt."/>
          <p:cNvSpPr txBox="1"/>
          <p:nvPr/>
        </p:nvSpPr>
        <p:spPr>
          <a:xfrm>
            <a:off x="13677157" y="1231639"/>
            <a:ext cx="9221686" cy="66166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nSpc>
                <a:spcPct val="80000"/>
              </a:lnSpc>
              <a:defRPr sz="10000">
                <a:latin typeface="Spezia Serif Condensed Medium C"/>
                <a:ea typeface="Spezia Serif Condensed Medium C"/>
                <a:cs typeface="Spezia Serif Condensed Medium C"/>
                <a:sym typeface="Spezia Serif Condensed Medium C"/>
              </a:defRPr>
            </a:lvl1pPr>
          </a:lstStyle>
          <a:p>
            <a:r>
              <a:t>Kennis krijgt pas waarde als je het deelt.</a:t>
            </a:r>
          </a:p>
        </p:txBody>
      </p:sp>
      <p:pic>
        <p:nvPicPr>
          <p:cNvPr id="234" name="geplakte-film.png" descr="geplakte-film.png"/>
          <p:cNvPicPr>
            <a:picLocks noChangeAspect="1"/>
          </p:cNvPicPr>
          <p:nvPr/>
        </p:nvPicPr>
        <p:blipFill>
          <a:blip r:embed="rId3"/>
          <a:stretch>
            <a:fillRect/>
          </a:stretch>
        </p:blipFill>
        <p:spPr>
          <a:xfrm>
            <a:off x="13677157" y="6257535"/>
            <a:ext cx="9221686" cy="5268134"/>
          </a:xfrm>
          <a:prstGeom prst="rect">
            <a:avLst/>
          </a:prstGeom>
          <a:ln w="12700">
            <a:miter lim="400000"/>
          </a:ln>
        </p:spPr>
      </p:pic>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 name="Rechthoek"/>
          <p:cNvSpPr/>
          <p:nvPr/>
        </p:nvSpPr>
        <p:spPr>
          <a:xfrm>
            <a:off x="12192000" y="-1"/>
            <a:ext cx="12192000" cy="13716001"/>
          </a:xfrm>
          <a:prstGeom prst="rect">
            <a:avLst/>
          </a:prstGeom>
          <a:solidFill>
            <a:srgbClr val="FFC9D0"/>
          </a:solidFill>
          <a:ln w="12700">
            <a:miter lim="400000"/>
          </a:ln>
        </p:spPr>
        <p:txBody>
          <a:bodyPr lIns="50800" tIns="50800" rIns="50800" bIns="50800" anchor="ct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a:p>
        </p:txBody>
      </p:sp>
      <p:sp>
        <p:nvSpPr>
          <p:cNvPr id="237" name="Presentatie naam   I   Datum"/>
          <p:cNvSpPr txBox="1"/>
          <p:nvPr/>
        </p:nvSpPr>
        <p:spPr>
          <a:xfrm>
            <a:off x="20319121" y="12776104"/>
            <a:ext cx="3383027" cy="431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r" defTabSz="457200">
              <a:lnSpc>
                <a:spcPct val="100000"/>
              </a:lnSpc>
              <a:spcBef>
                <a:spcPts val="0"/>
              </a:spcBef>
              <a:defRPr sz="2000">
                <a:latin typeface="Suisse Int'l"/>
                <a:ea typeface="Suisse Int'l"/>
                <a:cs typeface="Suisse Int'l"/>
                <a:sym typeface="Suisse Int'l"/>
              </a:defRPr>
            </a:lvl1pPr>
          </a:lstStyle>
          <a:p>
            <a:r>
              <a:t>Presentatie naam   I   Datum</a:t>
            </a:r>
          </a:p>
        </p:txBody>
      </p:sp>
      <p:pic>
        <p:nvPicPr>
          <p:cNvPr id="238" name="geplakte-film.png" descr="geplakte-film.png"/>
          <p:cNvPicPr>
            <a:picLocks noChangeAspect="1"/>
          </p:cNvPicPr>
          <p:nvPr/>
        </p:nvPicPr>
        <p:blipFill>
          <a:blip r:embed="rId2"/>
          <a:stretch>
            <a:fillRect/>
          </a:stretch>
        </p:blipFill>
        <p:spPr>
          <a:xfrm>
            <a:off x="2448537" y="12617459"/>
            <a:ext cx="2301810" cy="805634"/>
          </a:xfrm>
          <a:prstGeom prst="rect">
            <a:avLst/>
          </a:prstGeom>
          <a:ln w="12700">
            <a:miter lim="400000"/>
          </a:ln>
        </p:spPr>
      </p:pic>
      <p:pic>
        <p:nvPicPr>
          <p:cNvPr id="239" name="geplakte-film.png" descr="geplakte-film.png"/>
          <p:cNvPicPr>
            <a:picLocks noChangeAspect="1"/>
          </p:cNvPicPr>
          <p:nvPr/>
        </p:nvPicPr>
        <p:blipFill>
          <a:blip r:embed="rId3"/>
          <a:stretch>
            <a:fillRect/>
          </a:stretch>
        </p:blipFill>
        <p:spPr>
          <a:xfrm>
            <a:off x="732652" y="12645731"/>
            <a:ext cx="1311258" cy="749091"/>
          </a:xfrm>
          <a:prstGeom prst="rect">
            <a:avLst/>
          </a:prstGeom>
          <a:ln w="12700">
            <a:miter lim="400000"/>
          </a:ln>
        </p:spPr>
      </p:pic>
      <p:sp>
        <p:nvSpPr>
          <p:cNvPr id="240" name="Krijg toegang tot een schat aan inspirerende en vernieuwende materialen die voor iedereen gratis beschikbaar zijn. Open leermaterialen geven je de vrijheid om te kiezen uit de kennis en creativiteit van vakgenoten door heel Nederland, en zelfs over de he"/>
          <p:cNvSpPr txBox="1"/>
          <p:nvPr/>
        </p:nvSpPr>
        <p:spPr>
          <a:xfrm>
            <a:off x="675532" y="2218464"/>
            <a:ext cx="11327208" cy="88976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p>
            <a:pPr>
              <a:lnSpc>
                <a:spcPct val="110000"/>
              </a:lnSpc>
              <a:defRPr sz="3500">
                <a:latin typeface="Suisse Int'l"/>
                <a:ea typeface="Suisse Int'l"/>
                <a:cs typeface="Suisse Int'l"/>
                <a:sym typeface="Suisse Int'l"/>
              </a:defRPr>
            </a:pPr>
            <a:r>
              <a:t>Krijg toegang tot een schat aan inspirerende en vernieuwende materialen die voor iedereen gratis beschikbaar zijn. Open leermaterialen geven je de vrijheid om te kiezen uit de kennis en creativiteit van vakgenoten door heel Nederland, en zelfs over de hele wereld.</a:t>
            </a:r>
            <a:br/>
            <a:endParaRPr/>
          </a:p>
          <a:p>
            <a:pPr>
              <a:lnSpc>
                <a:spcPct val="110000"/>
              </a:lnSpc>
              <a:defRPr sz="3500">
                <a:latin typeface="Suisse Int'l"/>
                <a:ea typeface="Suisse Int'l"/>
                <a:cs typeface="Suisse Int'l"/>
                <a:sym typeface="Suisse Int'l"/>
              </a:defRPr>
            </a:pPr>
            <a:r>
              <a:t>Ontdek nieuwe manieren om jouw vak tot leven te brengen, ideeën die studenten uitdagen en inspireren. En het mooiste? Jij draagt zelf ook bij aan een bredere kennisdeling.</a:t>
            </a:r>
          </a:p>
        </p:txBody>
      </p:sp>
      <p:sp>
        <p:nvSpPr>
          <p:cNvPr id="241" name="Open leermaterialen"/>
          <p:cNvSpPr txBox="1"/>
          <p:nvPr/>
        </p:nvSpPr>
        <p:spPr>
          <a:xfrm>
            <a:off x="675532" y="406139"/>
            <a:ext cx="10036557" cy="1422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8000">
                <a:latin typeface="Suisse Int'l Semi Bold"/>
                <a:ea typeface="Suisse Int'l Semi Bold"/>
                <a:cs typeface="Suisse Int'l Semi Bold"/>
                <a:sym typeface="Suisse Int'l Semi Bold"/>
              </a:defRPr>
            </a:lvl1pPr>
          </a:lstStyle>
          <a:p>
            <a:r>
              <a:t>Open leermaterialen</a:t>
            </a:r>
          </a:p>
        </p:txBody>
      </p:sp>
      <p:sp>
        <p:nvSpPr>
          <p:cNvPr id="242" name="Deel jouw lesmateriaal  met collega’s en studenten over heel Nederland."/>
          <p:cNvSpPr txBox="1"/>
          <p:nvPr/>
        </p:nvSpPr>
        <p:spPr>
          <a:xfrm>
            <a:off x="13677157" y="1231639"/>
            <a:ext cx="9221686" cy="586482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p>
            <a:pPr>
              <a:lnSpc>
                <a:spcPct val="80000"/>
              </a:lnSpc>
              <a:defRPr sz="7000">
                <a:latin typeface="Spezia Serif Condensed Medium C"/>
                <a:ea typeface="Spezia Serif Condensed Medium C"/>
                <a:cs typeface="Spezia Serif Condensed Medium C"/>
                <a:sym typeface="Spezia Serif Condensed Medium C"/>
              </a:defRPr>
            </a:pPr>
            <a:r>
              <a:t>Deel jouw lesmateriaal </a:t>
            </a:r>
            <a:br/>
            <a:r>
              <a:t>met collega’s en studenten over heel Nederland.</a:t>
            </a:r>
          </a:p>
        </p:txBody>
      </p:sp>
      <p:pic>
        <p:nvPicPr>
          <p:cNvPr id="243" name="geplakte-film.png" descr="geplakte-film.png"/>
          <p:cNvPicPr>
            <a:picLocks noChangeAspect="1"/>
          </p:cNvPicPr>
          <p:nvPr/>
        </p:nvPicPr>
        <p:blipFill>
          <a:blip r:embed="rId3"/>
          <a:stretch>
            <a:fillRect/>
          </a:stretch>
        </p:blipFill>
        <p:spPr>
          <a:xfrm>
            <a:off x="13677157" y="6257535"/>
            <a:ext cx="9221686" cy="5268134"/>
          </a:xfrm>
          <a:prstGeom prst="rect">
            <a:avLst/>
          </a:prstGeom>
          <a:ln w="12700">
            <a:miter lim="400000"/>
          </a:ln>
        </p:spPr>
      </p:pic>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 name="Presentatie naam   I   Datum"/>
          <p:cNvSpPr txBox="1"/>
          <p:nvPr/>
        </p:nvSpPr>
        <p:spPr>
          <a:xfrm>
            <a:off x="20461615" y="12795154"/>
            <a:ext cx="3240533" cy="393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r" defTabSz="457200">
              <a:lnSpc>
                <a:spcPct val="100000"/>
              </a:lnSpc>
              <a:spcBef>
                <a:spcPts val="0"/>
              </a:spcBef>
              <a:defRPr sz="2000">
                <a:latin typeface="Saans-Regular"/>
                <a:ea typeface="Saans-Regular"/>
                <a:cs typeface="Saans-Regular"/>
                <a:sym typeface="Saans-Regular"/>
              </a:defRPr>
            </a:lvl1pPr>
          </a:lstStyle>
          <a:p>
            <a:r>
              <a:t>Presentatie naam   I   Datum</a:t>
            </a:r>
          </a:p>
        </p:txBody>
      </p:sp>
      <p:pic>
        <p:nvPicPr>
          <p:cNvPr id="246" name="Afbeelding" descr="Afbeelding"/>
          <p:cNvPicPr>
            <a:picLocks noChangeAspect="1"/>
          </p:cNvPicPr>
          <p:nvPr/>
        </p:nvPicPr>
        <p:blipFill>
          <a:blip r:embed="rId2"/>
          <a:srcRect r="50932" b="10879"/>
          <a:stretch>
            <a:fillRect/>
          </a:stretch>
        </p:blipFill>
        <p:spPr>
          <a:xfrm>
            <a:off x="752060" y="731074"/>
            <a:ext cx="11273059" cy="11517089"/>
          </a:xfrm>
          <a:prstGeom prst="rect">
            <a:avLst/>
          </a:prstGeom>
          <a:ln w="12700">
            <a:miter lim="400000"/>
          </a:ln>
        </p:spPr>
      </p:pic>
      <p:pic>
        <p:nvPicPr>
          <p:cNvPr id="247" name="geplakte-film.png" descr="geplakte-film.png"/>
          <p:cNvPicPr>
            <a:picLocks noChangeAspect="1"/>
          </p:cNvPicPr>
          <p:nvPr/>
        </p:nvPicPr>
        <p:blipFill>
          <a:blip r:embed="rId3"/>
          <a:stretch>
            <a:fillRect/>
          </a:stretch>
        </p:blipFill>
        <p:spPr>
          <a:xfrm>
            <a:off x="2448537" y="12617459"/>
            <a:ext cx="2301810" cy="805634"/>
          </a:xfrm>
          <a:prstGeom prst="rect">
            <a:avLst/>
          </a:prstGeom>
          <a:ln w="12700">
            <a:miter lim="400000"/>
          </a:ln>
        </p:spPr>
      </p:pic>
      <p:pic>
        <p:nvPicPr>
          <p:cNvPr id="248" name="geplakte-film.png" descr="geplakte-film.png"/>
          <p:cNvPicPr>
            <a:picLocks noChangeAspect="1"/>
          </p:cNvPicPr>
          <p:nvPr/>
        </p:nvPicPr>
        <p:blipFill>
          <a:blip r:embed="rId4"/>
          <a:stretch>
            <a:fillRect/>
          </a:stretch>
        </p:blipFill>
        <p:spPr>
          <a:xfrm>
            <a:off x="732652" y="12645731"/>
            <a:ext cx="1311258" cy="749091"/>
          </a:xfrm>
          <a:prstGeom prst="rect">
            <a:avLst/>
          </a:prstGeom>
          <a:ln w="12700">
            <a:miter lim="400000"/>
          </a:ln>
        </p:spPr>
      </p:pic>
      <p:sp>
        <p:nvSpPr>
          <p:cNvPr id="249" name="Krijg toegang tot een schat aan inspirerende en vernieuwende materialen die voor iedereen gratis beschikbaar zijn. Open leermaterialen geven je de vrijheid om te kiezen uit de kennis en creativiteit van vakgenoten door heel Nederland, en zelfs over de he"/>
          <p:cNvSpPr txBox="1"/>
          <p:nvPr/>
        </p:nvSpPr>
        <p:spPr>
          <a:xfrm>
            <a:off x="12324121" y="2255494"/>
            <a:ext cx="11327209" cy="88976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p>
            <a:pPr>
              <a:lnSpc>
                <a:spcPct val="110000"/>
              </a:lnSpc>
              <a:defRPr sz="3500">
                <a:latin typeface="Suisse Int'l"/>
                <a:ea typeface="Suisse Int'l"/>
                <a:cs typeface="Suisse Int'l"/>
                <a:sym typeface="Suisse Int'l"/>
              </a:defRPr>
            </a:pPr>
            <a:r>
              <a:t>Krijg toegang tot een schat aan inspirerende en vernieuwende materialen die voor iedereen gratis beschikbaar zijn. Open leermaterialen geven je de vrijheid om te kiezen uit de kennis en creativiteit van vakgenoten door heel Nederland, en zelfs over de hele wereld.</a:t>
            </a:r>
            <a:br/>
            <a:endParaRPr/>
          </a:p>
          <a:p>
            <a:pPr>
              <a:lnSpc>
                <a:spcPct val="110000"/>
              </a:lnSpc>
              <a:defRPr sz="3500">
                <a:latin typeface="Suisse Int'l"/>
                <a:ea typeface="Suisse Int'l"/>
                <a:cs typeface="Suisse Int'l"/>
                <a:sym typeface="Suisse Int'l"/>
              </a:defRPr>
            </a:pPr>
            <a:r>
              <a:t>Ontdek nieuwe manieren om jouw vak tot leven te brengen, ideeën die studenten uitdagen en inspireren. En het mooiste? Jij draagt zelf ook bij aan een bredere kennisdeling.</a:t>
            </a:r>
          </a:p>
        </p:txBody>
      </p:sp>
      <p:sp>
        <p:nvSpPr>
          <p:cNvPr id="250" name="Open leermaterialen"/>
          <p:cNvSpPr txBox="1"/>
          <p:nvPr/>
        </p:nvSpPr>
        <p:spPr>
          <a:xfrm>
            <a:off x="12324121" y="443169"/>
            <a:ext cx="10036557" cy="1422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8000">
                <a:latin typeface="Suisse Int'l Semi Bold"/>
                <a:ea typeface="Suisse Int'l Semi Bold"/>
                <a:cs typeface="Suisse Int'l Semi Bold"/>
                <a:sym typeface="Suisse Int'l Semi Bold"/>
              </a:defRPr>
            </a:lvl1pPr>
          </a:lstStyle>
          <a:p>
            <a:r>
              <a:t>Open leermaterialen</a:t>
            </a:r>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 name="Presentatie naam   I   Datum"/>
          <p:cNvSpPr txBox="1"/>
          <p:nvPr/>
        </p:nvSpPr>
        <p:spPr>
          <a:xfrm>
            <a:off x="20319121" y="12776104"/>
            <a:ext cx="3383027" cy="431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r" defTabSz="457200">
              <a:lnSpc>
                <a:spcPct val="100000"/>
              </a:lnSpc>
              <a:spcBef>
                <a:spcPts val="0"/>
              </a:spcBef>
              <a:defRPr sz="2000">
                <a:latin typeface="Suisse Int'l"/>
                <a:ea typeface="Suisse Int'l"/>
                <a:cs typeface="Suisse Int'l"/>
                <a:sym typeface="Suisse Int'l"/>
              </a:defRPr>
            </a:lvl1pPr>
          </a:lstStyle>
          <a:p>
            <a:r>
              <a:t>Presentatie naam   I   Datum</a:t>
            </a:r>
          </a:p>
        </p:txBody>
      </p:sp>
      <p:pic>
        <p:nvPicPr>
          <p:cNvPr id="253" name="Afbeelding" descr="Afbeelding"/>
          <p:cNvPicPr>
            <a:picLocks noChangeAspect="1"/>
          </p:cNvPicPr>
          <p:nvPr/>
        </p:nvPicPr>
        <p:blipFill>
          <a:blip r:embed="rId2"/>
          <a:srcRect l="26" t="111" r="50910" b="10768"/>
          <a:stretch>
            <a:fillRect/>
          </a:stretch>
        </p:blipFill>
        <p:spPr>
          <a:xfrm>
            <a:off x="732652" y="731074"/>
            <a:ext cx="11272018" cy="11517089"/>
          </a:xfrm>
          <a:prstGeom prst="rect">
            <a:avLst/>
          </a:prstGeom>
          <a:ln w="12700">
            <a:miter lim="400000"/>
          </a:ln>
        </p:spPr>
      </p:pic>
      <p:pic>
        <p:nvPicPr>
          <p:cNvPr id="254" name="Afbeelding" descr="Afbeelding"/>
          <p:cNvPicPr>
            <a:picLocks noChangeAspect="1"/>
          </p:cNvPicPr>
          <p:nvPr/>
        </p:nvPicPr>
        <p:blipFill>
          <a:blip r:embed="rId2"/>
          <a:srcRect r="50932" b="10879"/>
          <a:stretch>
            <a:fillRect/>
          </a:stretch>
        </p:blipFill>
        <p:spPr>
          <a:xfrm>
            <a:off x="12378095" y="708625"/>
            <a:ext cx="11273060" cy="11517089"/>
          </a:xfrm>
          <a:prstGeom prst="rect">
            <a:avLst/>
          </a:prstGeom>
          <a:ln w="12700">
            <a:miter lim="400000"/>
          </a:ln>
        </p:spPr>
      </p:pic>
      <p:pic>
        <p:nvPicPr>
          <p:cNvPr id="255" name="geplakte-film.png" descr="geplakte-film.png"/>
          <p:cNvPicPr>
            <a:picLocks noChangeAspect="1"/>
          </p:cNvPicPr>
          <p:nvPr/>
        </p:nvPicPr>
        <p:blipFill>
          <a:blip r:embed="rId3"/>
          <a:stretch>
            <a:fillRect/>
          </a:stretch>
        </p:blipFill>
        <p:spPr>
          <a:xfrm>
            <a:off x="2448537" y="12617459"/>
            <a:ext cx="2301810" cy="805634"/>
          </a:xfrm>
          <a:prstGeom prst="rect">
            <a:avLst/>
          </a:prstGeom>
          <a:ln w="12700">
            <a:miter lim="400000"/>
          </a:ln>
        </p:spPr>
      </p:pic>
      <p:pic>
        <p:nvPicPr>
          <p:cNvPr id="256" name="geplakte-film.png" descr="geplakte-film.png"/>
          <p:cNvPicPr>
            <a:picLocks noChangeAspect="1"/>
          </p:cNvPicPr>
          <p:nvPr/>
        </p:nvPicPr>
        <p:blipFill>
          <a:blip r:embed="rId4"/>
          <a:stretch>
            <a:fillRect/>
          </a:stretch>
        </p:blipFill>
        <p:spPr>
          <a:xfrm>
            <a:off x="732652" y="12645731"/>
            <a:ext cx="1311258" cy="749091"/>
          </a:xfrm>
          <a:prstGeom prst="rect">
            <a:avLst/>
          </a:prstGeom>
          <a:ln w="12700">
            <a:miter lim="400000"/>
          </a:ln>
        </p:spPr>
      </p:pic>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 name="Presentatie naam   I   Datum"/>
          <p:cNvSpPr txBox="1"/>
          <p:nvPr/>
        </p:nvSpPr>
        <p:spPr>
          <a:xfrm>
            <a:off x="20461615" y="12795154"/>
            <a:ext cx="3240533" cy="393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r" defTabSz="457200">
              <a:lnSpc>
                <a:spcPct val="100000"/>
              </a:lnSpc>
              <a:spcBef>
                <a:spcPts val="0"/>
              </a:spcBef>
              <a:defRPr sz="2000">
                <a:latin typeface="Saans-Regular"/>
                <a:ea typeface="Saans-Regular"/>
                <a:cs typeface="Saans-Regular"/>
                <a:sym typeface="Saans-Regular"/>
              </a:defRPr>
            </a:lvl1pPr>
          </a:lstStyle>
          <a:p>
            <a:r>
              <a:t>Presentatie naam   I   Datum</a:t>
            </a:r>
          </a:p>
        </p:txBody>
      </p:sp>
      <p:pic>
        <p:nvPicPr>
          <p:cNvPr id="259" name="Afbeelding" descr="Afbeelding"/>
          <p:cNvPicPr>
            <a:picLocks noChangeAspect="1"/>
          </p:cNvPicPr>
          <p:nvPr/>
        </p:nvPicPr>
        <p:blipFill>
          <a:blip r:embed="rId2"/>
          <a:srcRect t="1425" r="50932" b="55913"/>
          <a:stretch>
            <a:fillRect/>
          </a:stretch>
        </p:blipFill>
        <p:spPr>
          <a:xfrm>
            <a:off x="12336833" y="722790"/>
            <a:ext cx="11355583" cy="5553548"/>
          </a:xfrm>
          <a:prstGeom prst="rect">
            <a:avLst/>
          </a:prstGeom>
          <a:ln w="12700">
            <a:miter lim="400000"/>
          </a:ln>
        </p:spPr>
      </p:pic>
      <p:pic>
        <p:nvPicPr>
          <p:cNvPr id="260" name="Afbeelding" descr="Afbeelding"/>
          <p:cNvPicPr>
            <a:picLocks noChangeAspect="1"/>
          </p:cNvPicPr>
          <p:nvPr/>
        </p:nvPicPr>
        <p:blipFill>
          <a:blip r:embed="rId2"/>
          <a:srcRect l="965" t="1411" r="50910" b="10768"/>
          <a:stretch>
            <a:fillRect/>
          </a:stretch>
        </p:blipFill>
        <p:spPr>
          <a:xfrm>
            <a:off x="12359654" y="6645395"/>
            <a:ext cx="5458167" cy="5602768"/>
          </a:xfrm>
          <a:prstGeom prst="rect">
            <a:avLst/>
          </a:prstGeom>
          <a:ln w="12700">
            <a:miter lim="400000"/>
          </a:ln>
        </p:spPr>
      </p:pic>
      <p:pic>
        <p:nvPicPr>
          <p:cNvPr id="261" name="Afbeelding" descr="Afbeelding"/>
          <p:cNvPicPr>
            <a:picLocks noChangeAspect="1"/>
          </p:cNvPicPr>
          <p:nvPr/>
        </p:nvPicPr>
        <p:blipFill>
          <a:blip r:embed="rId2"/>
          <a:srcRect l="26" t="1411" r="51935" b="10768"/>
          <a:stretch>
            <a:fillRect/>
          </a:stretch>
        </p:blipFill>
        <p:spPr>
          <a:xfrm>
            <a:off x="18211376" y="6645395"/>
            <a:ext cx="5448510" cy="5602768"/>
          </a:xfrm>
          <a:prstGeom prst="rect">
            <a:avLst/>
          </a:prstGeom>
          <a:ln w="12700">
            <a:miter lim="400000"/>
          </a:ln>
        </p:spPr>
      </p:pic>
      <p:pic>
        <p:nvPicPr>
          <p:cNvPr id="262" name="geplakte-film.png" descr="geplakte-film.png"/>
          <p:cNvPicPr>
            <a:picLocks noChangeAspect="1"/>
          </p:cNvPicPr>
          <p:nvPr/>
        </p:nvPicPr>
        <p:blipFill>
          <a:blip r:embed="rId3"/>
          <a:stretch>
            <a:fillRect/>
          </a:stretch>
        </p:blipFill>
        <p:spPr>
          <a:xfrm>
            <a:off x="2448537" y="12617459"/>
            <a:ext cx="2301810" cy="805634"/>
          </a:xfrm>
          <a:prstGeom prst="rect">
            <a:avLst/>
          </a:prstGeom>
          <a:ln w="12700">
            <a:miter lim="400000"/>
          </a:ln>
        </p:spPr>
      </p:pic>
      <p:pic>
        <p:nvPicPr>
          <p:cNvPr id="263" name="geplakte-film.png" descr="geplakte-film.png"/>
          <p:cNvPicPr>
            <a:picLocks noChangeAspect="1"/>
          </p:cNvPicPr>
          <p:nvPr/>
        </p:nvPicPr>
        <p:blipFill>
          <a:blip r:embed="rId4"/>
          <a:stretch>
            <a:fillRect/>
          </a:stretch>
        </p:blipFill>
        <p:spPr>
          <a:xfrm>
            <a:off x="732652" y="12645731"/>
            <a:ext cx="1311258" cy="749091"/>
          </a:xfrm>
          <a:prstGeom prst="rect">
            <a:avLst/>
          </a:prstGeom>
          <a:ln w="12700">
            <a:miter lim="400000"/>
          </a:ln>
        </p:spPr>
      </p:pic>
      <p:sp>
        <p:nvSpPr>
          <p:cNvPr id="264" name="Wil jij je lessen aanvullen met inspirerende leermaterialen die studenten uitdagen en inspireren? Vind materialen die je direct kunt gebruiken of eenvoudig kunt aanpassen, precies afgestemd op jouw studenten. Of werk samen met andere docenten aan steeds "/>
          <p:cNvSpPr txBox="1"/>
          <p:nvPr/>
        </p:nvSpPr>
        <p:spPr>
          <a:xfrm>
            <a:off x="702445" y="3337559"/>
            <a:ext cx="11327209" cy="70408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p>
            <a:pPr>
              <a:lnSpc>
                <a:spcPct val="110000"/>
              </a:lnSpc>
              <a:defRPr sz="3500">
                <a:latin typeface="Suisse Int'l"/>
                <a:ea typeface="Suisse Int'l"/>
                <a:cs typeface="Suisse Int'l"/>
                <a:sym typeface="Suisse Int'l"/>
              </a:defRPr>
            </a:pPr>
            <a:r>
              <a:t>Wil jij je lessen aanvullen met inspirerende leermaterialen die studenten uitdagen en inspireren? Vind materialen die je direct kunt gebruiken of eenvoudig kunt aanpassen, precies afgestemd op jouw studenten. Of werk samen met andere docenten aan steeds betere lesmaterialen, zonder telkens opnieuw het wiel uit te vinden.</a:t>
            </a:r>
          </a:p>
          <a:p>
            <a:pPr>
              <a:lnSpc>
                <a:spcPct val="110000"/>
              </a:lnSpc>
              <a:defRPr sz="3500">
                <a:latin typeface="Suisse Int'l"/>
                <a:ea typeface="Suisse Int'l"/>
                <a:cs typeface="Suisse Int'l"/>
                <a:sym typeface="Suisse Int'l"/>
              </a:defRPr>
            </a:pPr>
            <a:r>
              <a:t>We bieden praktische ondersteuning om eerste stappen te zetten in het gebruiken, maken en delen van open leermaterialen.</a:t>
            </a:r>
          </a:p>
        </p:txBody>
      </p:sp>
      <p:sp>
        <p:nvSpPr>
          <p:cNvPr id="265" name="Zelf aan de slag met open leermaterialen"/>
          <p:cNvSpPr txBox="1"/>
          <p:nvPr/>
        </p:nvSpPr>
        <p:spPr>
          <a:xfrm>
            <a:off x="714140" y="406139"/>
            <a:ext cx="9843517" cy="26111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spAutoFit/>
          </a:bodyPr>
          <a:lstStyle/>
          <a:p>
            <a:pPr>
              <a:defRPr sz="8000">
                <a:latin typeface="Suisse Int'l Semi Bold"/>
                <a:ea typeface="Suisse Int'l Semi Bold"/>
                <a:cs typeface="Suisse Int'l Semi Bold"/>
                <a:sym typeface="Suisse Int'l Semi Bold"/>
              </a:defRPr>
            </a:pPr>
            <a:r>
              <a:t>Zelf aan de slag met</a:t>
            </a:r>
            <a:br/>
            <a:r>
              <a:t>open leermaterialen</a:t>
            </a: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C9CF"/>
        </a:solidFill>
        <a:effectLst/>
      </p:bgPr>
    </p:bg>
    <p:spTree>
      <p:nvGrpSpPr>
        <p:cNvPr id="1" name=""/>
        <p:cNvGrpSpPr/>
        <p:nvPr/>
      </p:nvGrpSpPr>
      <p:grpSpPr>
        <a:xfrm>
          <a:off x="0" y="0"/>
          <a:ext cx="0" cy="0"/>
          <a:chOff x="0" y="0"/>
          <a:chExt cx="0" cy="0"/>
        </a:xfrm>
      </p:grpSpPr>
      <p:sp>
        <p:nvSpPr>
          <p:cNvPr id="267" name="Presentatie naam   I   Datum"/>
          <p:cNvSpPr txBox="1"/>
          <p:nvPr/>
        </p:nvSpPr>
        <p:spPr>
          <a:xfrm>
            <a:off x="20319121" y="12776104"/>
            <a:ext cx="3383027" cy="431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r" defTabSz="457200">
              <a:lnSpc>
                <a:spcPct val="100000"/>
              </a:lnSpc>
              <a:spcBef>
                <a:spcPts val="0"/>
              </a:spcBef>
              <a:defRPr sz="2000">
                <a:latin typeface="Suisse Int'l"/>
                <a:ea typeface="Suisse Int'l"/>
                <a:cs typeface="Suisse Int'l"/>
                <a:sym typeface="Suisse Int'l"/>
              </a:defRPr>
            </a:lvl1pPr>
          </a:lstStyle>
          <a:p>
            <a:r>
              <a:t>Presentatie naam   I   Datum</a:t>
            </a:r>
          </a:p>
        </p:txBody>
      </p:sp>
      <p:pic>
        <p:nvPicPr>
          <p:cNvPr id="268" name="geplakte-film.png" descr="geplakte-film.png"/>
          <p:cNvPicPr>
            <a:picLocks noChangeAspect="1"/>
          </p:cNvPicPr>
          <p:nvPr/>
        </p:nvPicPr>
        <p:blipFill>
          <a:blip r:embed="rId2"/>
          <a:stretch>
            <a:fillRect/>
          </a:stretch>
        </p:blipFill>
        <p:spPr>
          <a:xfrm>
            <a:off x="2448537" y="12617459"/>
            <a:ext cx="2301810" cy="805634"/>
          </a:xfrm>
          <a:prstGeom prst="rect">
            <a:avLst/>
          </a:prstGeom>
          <a:ln w="12700">
            <a:miter lim="400000"/>
          </a:ln>
        </p:spPr>
      </p:pic>
      <p:pic>
        <p:nvPicPr>
          <p:cNvPr id="269" name="geplakte-film.png" descr="geplakte-film.png"/>
          <p:cNvPicPr>
            <a:picLocks noChangeAspect="1"/>
          </p:cNvPicPr>
          <p:nvPr/>
        </p:nvPicPr>
        <p:blipFill>
          <a:blip r:embed="rId3"/>
          <a:stretch>
            <a:fillRect/>
          </a:stretch>
        </p:blipFill>
        <p:spPr>
          <a:xfrm>
            <a:off x="732652" y="12645731"/>
            <a:ext cx="1311258" cy="749091"/>
          </a:xfrm>
          <a:prstGeom prst="rect">
            <a:avLst/>
          </a:prstGeom>
          <a:ln w="12700">
            <a:miter lim="400000"/>
          </a:ln>
        </p:spPr>
      </p:pic>
      <p:pic>
        <p:nvPicPr>
          <p:cNvPr id="270" name="Schermafbeelding 2024-11-22 om 07.51.21.png" descr="Schermafbeelding 2024-11-22 om 07.51.21.png"/>
          <p:cNvPicPr>
            <a:picLocks noChangeAspect="1"/>
          </p:cNvPicPr>
          <p:nvPr/>
        </p:nvPicPr>
        <p:blipFill>
          <a:blip r:embed="rId4"/>
          <a:stretch>
            <a:fillRect/>
          </a:stretch>
        </p:blipFill>
        <p:spPr>
          <a:xfrm>
            <a:off x="726660" y="10401255"/>
            <a:ext cx="1182441" cy="1178662"/>
          </a:xfrm>
          <a:prstGeom prst="rect">
            <a:avLst/>
          </a:prstGeom>
          <a:ln w="12700">
            <a:miter lim="400000"/>
          </a:ln>
        </p:spPr>
      </p:pic>
      <p:sp>
        <p:nvSpPr>
          <p:cNvPr id="271" name="https://www.ru.nl/projecten/go-openprojecten/go-open"/>
          <p:cNvSpPr txBox="1"/>
          <p:nvPr/>
        </p:nvSpPr>
        <p:spPr>
          <a:xfrm>
            <a:off x="2318396" y="10690764"/>
            <a:ext cx="13045470" cy="23012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p>
            <a:pPr>
              <a:lnSpc>
                <a:spcPct val="110000"/>
              </a:lnSpc>
              <a:defRPr sz="2000" u="sng">
                <a:latin typeface="Suisse Int'l"/>
                <a:ea typeface="Suisse Int'l"/>
                <a:cs typeface="Suisse Int'l"/>
                <a:sym typeface="Suisse Int'l"/>
              </a:defRPr>
            </a:pPr>
            <a:r>
              <a:rPr>
                <a:hlinkClick r:id="rId5"/>
              </a:rPr>
              <a:t>https://www.ru.nl/projecten/go-open</a:t>
            </a:r>
            <a:r>
              <a:t>projecten/go-open</a:t>
            </a:r>
          </a:p>
          <a:p>
            <a:pPr>
              <a:lnSpc>
                <a:spcPct val="110000"/>
              </a:lnSpc>
              <a:defRPr sz="2000">
                <a:latin typeface="Suisse Int'l"/>
                <a:ea typeface="Suisse Int'l"/>
                <a:cs typeface="Suisse Int'l"/>
                <a:sym typeface="Suisse Int'l"/>
              </a:defRPr>
            </a:pPr>
            <a:endParaRPr/>
          </a:p>
        </p:txBody>
      </p:sp>
      <p:sp>
        <p:nvSpPr>
          <p:cNvPr id="272" name="Thank you!"/>
          <p:cNvSpPr txBox="1"/>
          <p:nvPr/>
        </p:nvSpPr>
        <p:spPr>
          <a:xfrm>
            <a:off x="7255386" y="4559075"/>
            <a:ext cx="9831706" cy="25781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ctr">
              <a:defRPr sz="15000">
                <a:latin typeface="Suisse Int'l Semi Bold"/>
                <a:ea typeface="Suisse Int'l Semi Bold"/>
                <a:cs typeface="Suisse Int'l Semi Bold"/>
                <a:sym typeface="Suisse Int'l Semi Bold"/>
              </a:defRPr>
            </a:lvl1pPr>
          </a:lstStyle>
          <a:p>
            <a:r>
              <a:t>Thank you!</a:t>
            </a:r>
          </a:p>
        </p:txBody>
      </p:sp>
      <p:pic>
        <p:nvPicPr>
          <p:cNvPr id="273" name="RU_logo_NL.png" descr="RU_logo_NL.png"/>
          <p:cNvPicPr>
            <a:picLocks noChangeAspect="1"/>
          </p:cNvPicPr>
          <p:nvPr/>
        </p:nvPicPr>
        <p:blipFill>
          <a:blip r:embed="rId6"/>
          <a:stretch>
            <a:fillRect/>
          </a:stretch>
        </p:blipFill>
        <p:spPr>
          <a:xfrm>
            <a:off x="8193174" y="5848125"/>
            <a:ext cx="8362679" cy="4067528"/>
          </a:xfrm>
          <a:prstGeom prst="rect">
            <a:avLst/>
          </a:prstGeom>
          <a:ln w="12700">
            <a:miter lim="400000"/>
          </a:ln>
        </p:spPr>
      </p:pic>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14BC83"/>
        </a:solidFill>
        <a:effectLst/>
      </p:bgPr>
    </p:bg>
    <p:spTree>
      <p:nvGrpSpPr>
        <p:cNvPr id="1" name=""/>
        <p:cNvGrpSpPr/>
        <p:nvPr/>
      </p:nvGrpSpPr>
      <p:grpSpPr>
        <a:xfrm>
          <a:off x="0" y="0"/>
          <a:ext cx="0" cy="0"/>
          <a:chOff x="0" y="0"/>
          <a:chExt cx="0" cy="0"/>
        </a:xfrm>
      </p:grpSpPr>
      <p:sp>
        <p:nvSpPr>
          <p:cNvPr id="275" name="Rechthoek"/>
          <p:cNvSpPr/>
          <p:nvPr/>
        </p:nvSpPr>
        <p:spPr>
          <a:xfrm>
            <a:off x="12173644" y="-38361"/>
            <a:ext cx="12210356" cy="13792722"/>
          </a:xfrm>
          <a:prstGeom prst="rect">
            <a:avLst/>
          </a:prstGeom>
          <a:solidFill>
            <a:srgbClr val="FFFFFF"/>
          </a:solidFill>
          <a:ln w="12700">
            <a:miter lim="400000"/>
          </a:ln>
        </p:spPr>
        <p:txBody>
          <a:bodyPr lIns="50800" tIns="50800" rIns="50800" bIns="50800" anchor="ct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a:p>
        </p:txBody>
      </p:sp>
      <p:pic>
        <p:nvPicPr>
          <p:cNvPr id="276" name="geplakte-film.png" descr="geplakte-film.png"/>
          <p:cNvPicPr>
            <a:picLocks noChangeAspect="1"/>
          </p:cNvPicPr>
          <p:nvPr/>
        </p:nvPicPr>
        <p:blipFill>
          <a:blip r:embed="rId2"/>
          <a:stretch>
            <a:fillRect/>
          </a:stretch>
        </p:blipFill>
        <p:spPr>
          <a:xfrm>
            <a:off x="1478414" y="12277915"/>
            <a:ext cx="3271933" cy="1145178"/>
          </a:xfrm>
          <a:prstGeom prst="rect">
            <a:avLst/>
          </a:prstGeom>
          <a:ln w="12700">
            <a:miter lim="400000"/>
          </a:ln>
        </p:spPr>
      </p:pic>
      <p:sp>
        <p:nvSpPr>
          <p:cNvPr id="277" name="Kennis krijgt pas waarde als je het deelt."/>
          <p:cNvSpPr txBox="1"/>
          <p:nvPr/>
        </p:nvSpPr>
        <p:spPr>
          <a:xfrm>
            <a:off x="1478413" y="1231639"/>
            <a:ext cx="9221687" cy="66166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nSpc>
                <a:spcPct val="80000"/>
              </a:lnSpc>
              <a:defRPr sz="10000">
                <a:latin typeface="Spezia Serif Condensed Medium C"/>
                <a:ea typeface="Spezia Serif Condensed Medium C"/>
                <a:cs typeface="Spezia Serif Condensed Medium C"/>
                <a:sym typeface="Spezia Serif Condensed Medium C"/>
              </a:defRPr>
            </a:lvl1pPr>
          </a:lstStyle>
          <a:p>
            <a:r>
              <a:t>Kennis krijgt pas waarde als je het deelt.</a:t>
            </a:r>
          </a:p>
        </p:txBody>
      </p:sp>
      <p:pic>
        <p:nvPicPr>
          <p:cNvPr id="278" name="geplakte-film.png" descr="geplakte-film.png"/>
          <p:cNvPicPr>
            <a:picLocks noChangeAspect="1"/>
          </p:cNvPicPr>
          <p:nvPr/>
        </p:nvPicPr>
        <p:blipFill>
          <a:blip r:embed="rId3"/>
          <a:stretch>
            <a:fillRect/>
          </a:stretch>
        </p:blipFill>
        <p:spPr>
          <a:xfrm>
            <a:off x="1478413" y="6257535"/>
            <a:ext cx="9221687" cy="5268134"/>
          </a:xfrm>
          <a:prstGeom prst="rect">
            <a:avLst/>
          </a:prstGeom>
          <a:ln w="12700">
            <a:miter lim="400000"/>
          </a:ln>
        </p:spPr>
      </p:pic>
      <p:pic>
        <p:nvPicPr>
          <p:cNvPr id="279" name="RU_logo_NL.png" descr="RU_logo_NL.png"/>
          <p:cNvPicPr>
            <a:picLocks noChangeAspect="1"/>
          </p:cNvPicPr>
          <p:nvPr/>
        </p:nvPicPr>
        <p:blipFill>
          <a:blip r:embed="rId4"/>
          <a:srcRect t="27141" b="29595"/>
          <a:stretch>
            <a:fillRect/>
          </a:stretch>
        </p:blipFill>
        <p:spPr>
          <a:xfrm>
            <a:off x="16729136" y="11942351"/>
            <a:ext cx="7036626" cy="1480669"/>
          </a:xfrm>
          <a:prstGeom prst="rect">
            <a:avLst/>
          </a:prstGeom>
          <a:ln w="12700">
            <a:miter lim="400000"/>
          </a:ln>
        </p:spPr>
      </p:pic>
      <p:sp>
        <p:nvSpPr>
          <p:cNvPr id="280" name="Meer weten over open leermaterialen?  Kijk op go-open.nl"/>
          <p:cNvSpPr txBox="1"/>
          <p:nvPr/>
        </p:nvSpPr>
        <p:spPr>
          <a:xfrm>
            <a:off x="12173644" y="6028690"/>
            <a:ext cx="12210356" cy="13284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p>
            <a:pPr algn="ctr">
              <a:lnSpc>
                <a:spcPct val="110000"/>
              </a:lnSpc>
              <a:defRPr sz="3500">
                <a:latin typeface="Suisse Int'l"/>
                <a:ea typeface="Suisse Int'l"/>
                <a:cs typeface="Suisse Int'l"/>
                <a:sym typeface="Suisse Int'l"/>
              </a:defRPr>
            </a:pPr>
            <a:r>
              <a:t>Meer weten over open leermaterialen? </a:t>
            </a:r>
            <a:br/>
            <a:r>
              <a:t>Kijk op </a:t>
            </a:r>
            <a:r>
              <a:rPr u="sng">
                <a:hlinkClick r:id="rId5"/>
              </a:rPr>
              <a:t>go-open.nl</a:t>
            </a:r>
          </a:p>
        </p:txBody>
      </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875B"/>
        </a:solidFill>
        <a:effectLst/>
      </p:bgPr>
    </p:bg>
    <p:spTree>
      <p:nvGrpSpPr>
        <p:cNvPr id="1" name=""/>
        <p:cNvGrpSpPr/>
        <p:nvPr/>
      </p:nvGrpSpPr>
      <p:grpSpPr>
        <a:xfrm>
          <a:off x="0" y="0"/>
          <a:ext cx="0" cy="0"/>
          <a:chOff x="0" y="0"/>
          <a:chExt cx="0" cy="0"/>
        </a:xfrm>
      </p:grpSpPr>
      <p:sp>
        <p:nvSpPr>
          <p:cNvPr id="282" name="Rechthoek"/>
          <p:cNvSpPr/>
          <p:nvPr/>
        </p:nvSpPr>
        <p:spPr>
          <a:xfrm>
            <a:off x="12173644" y="-38361"/>
            <a:ext cx="12210356" cy="13792722"/>
          </a:xfrm>
          <a:prstGeom prst="rect">
            <a:avLst/>
          </a:prstGeom>
          <a:solidFill>
            <a:srgbClr val="FFFFFF"/>
          </a:solidFill>
          <a:ln w="12700">
            <a:miter lim="400000"/>
          </a:ln>
        </p:spPr>
        <p:txBody>
          <a:bodyPr lIns="50800" tIns="50800" rIns="50800" bIns="50800" anchor="ct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a:p>
        </p:txBody>
      </p:sp>
      <p:pic>
        <p:nvPicPr>
          <p:cNvPr id="283" name="geplakte-film.png" descr="geplakte-film.png"/>
          <p:cNvPicPr>
            <a:picLocks noChangeAspect="1"/>
          </p:cNvPicPr>
          <p:nvPr/>
        </p:nvPicPr>
        <p:blipFill>
          <a:blip r:embed="rId2"/>
          <a:stretch>
            <a:fillRect/>
          </a:stretch>
        </p:blipFill>
        <p:spPr>
          <a:xfrm>
            <a:off x="1478414" y="12277915"/>
            <a:ext cx="3271933" cy="1145178"/>
          </a:xfrm>
          <a:prstGeom prst="rect">
            <a:avLst/>
          </a:prstGeom>
          <a:ln w="12700">
            <a:miter lim="400000"/>
          </a:ln>
        </p:spPr>
      </p:pic>
      <p:sp>
        <p:nvSpPr>
          <p:cNvPr id="284" name="Geef je lessen een leven buiten je klaslokaal."/>
          <p:cNvSpPr txBox="1"/>
          <p:nvPr/>
        </p:nvSpPr>
        <p:spPr>
          <a:xfrm>
            <a:off x="1478413" y="1231639"/>
            <a:ext cx="9677200" cy="66166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nSpc>
                <a:spcPct val="80000"/>
              </a:lnSpc>
              <a:defRPr sz="10000">
                <a:latin typeface="Spezia Serif Condensed Medium C"/>
                <a:ea typeface="Spezia Serif Condensed Medium C"/>
                <a:cs typeface="Spezia Serif Condensed Medium C"/>
                <a:sym typeface="Spezia Serif Condensed Medium C"/>
              </a:defRPr>
            </a:lvl1pPr>
          </a:lstStyle>
          <a:p>
            <a:r>
              <a:t>Geef je lessen een leven buiten je klaslokaal.</a:t>
            </a:r>
          </a:p>
        </p:txBody>
      </p:sp>
      <p:pic>
        <p:nvPicPr>
          <p:cNvPr id="285" name="geplakte-film.png" descr="geplakte-film.png"/>
          <p:cNvPicPr>
            <a:picLocks noChangeAspect="1"/>
          </p:cNvPicPr>
          <p:nvPr/>
        </p:nvPicPr>
        <p:blipFill>
          <a:blip r:embed="rId3"/>
          <a:stretch>
            <a:fillRect/>
          </a:stretch>
        </p:blipFill>
        <p:spPr>
          <a:xfrm>
            <a:off x="1478413" y="6257535"/>
            <a:ext cx="9221687" cy="5268134"/>
          </a:xfrm>
          <a:prstGeom prst="rect">
            <a:avLst/>
          </a:prstGeom>
          <a:ln w="12700">
            <a:miter lim="400000"/>
          </a:ln>
        </p:spPr>
      </p:pic>
      <p:pic>
        <p:nvPicPr>
          <p:cNvPr id="286" name="RU_logo_NL.png" descr="RU_logo_NL.png"/>
          <p:cNvPicPr>
            <a:picLocks noChangeAspect="1"/>
          </p:cNvPicPr>
          <p:nvPr/>
        </p:nvPicPr>
        <p:blipFill>
          <a:blip r:embed="rId4"/>
          <a:srcRect t="27141" b="29595"/>
          <a:stretch>
            <a:fillRect/>
          </a:stretch>
        </p:blipFill>
        <p:spPr>
          <a:xfrm>
            <a:off x="16729135" y="11942352"/>
            <a:ext cx="7036626" cy="1480668"/>
          </a:xfrm>
          <a:prstGeom prst="rect">
            <a:avLst/>
          </a:prstGeom>
          <a:ln w="12700">
            <a:miter lim="400000"/>
          </a:ln>
        </p:spPr>
      </p:pic>
      <p:sp>
        <p:nvSpPr>
          <p:cNvPr id="287" name="Meer weten over open leermaterialen?  Kijk op go-open.nl"/>
          <p:cNvSpPr txBox="1"/>
          <p:nvPr/>
        </p:nvSpPr>
        <p:spPr>
          <a:xfrm>
            <a:off x="12173644" y="6028690"/>
            <a:ext cx="12210356" cy="13284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p>
            <a:pPr algn="ctr">
              <a:lnSpc>
                <a:spcPct val="110000"/>
              </a:lnSpc>
              <a:defRPr sz="3500">
                <a:latin typeface="Suisse Int'l"/>
                <a:ea typeface="Suisse Int'l"/>
                <a:cs typeface="Suisse Int'l"/>
                <a:sym typeface="Suisse Int'l"/>
              </a:defRPr>
            </a:pPr>
            <a:r>
              <a:t>Meer weten over open leermaterialen? </a:t>
            </a:r>
            <a:br/>
            <a:r>
              <a:t>Kijk op </a:t>
            </a:r>
            <a:r>
              <a:rPr u="sng">
                <a:hlinkClick r:id="rId5"/>
              </a:rPr>
              <a:t>go-open.nl</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C9CF"/>
        </a:solidFill>
        <a:effectLst/>
      </p:bgPr>
    </p:bg>
    <p:spTree>
      <p:nvGrpSpPr>
        <p:cNvPr id="1" name=""/>
        <p:cNvGrpSpPr/>
        <p:nvPr/>
      </p:nvGrpSpPr>
      <p:grpSpPr>
        <a:xfrm>
          <a:off x="0" y="0"/>
          <a:ext cx="0" cy="0"/>
          <a:chOff x="0" y="0"/>
          <a:chExt cx="0" cy="0"/>
        </a:xfrm>
      </p:grpSpPr>
      <p:pic>
        <p:nvPicPr>
          <p:cNvPr id="173" name="geplakte-film.png" descr="geplakte-film.png"/>
          <p:cNvPicPr>
            <a:picLocks noChangeAspect="1"/>
          </p:cNvPicPr>
          <p:nvPr/>
        </p:nvPicPr>
        <p:blipFill>
          <a:blip r:embed="rId2"/>
          <a:stretch>
            <a:fillRect/>
          </a:stretch>
        </p:blipFill>
        <p:spPr>
          <a:xfrm>
            <a:off x="3858459" y="2097243"/>
            <a:ext cx="16667082" cy="9521514"/>
          </a:xfrm>
          <a:prstGeom prst="rect">
            <a:avLst/>
          </a:prstGeom>
          <a:ln w="12700">
            <a:miter lim="400000"/>
          </a:ln>
        </p:spPr>
      </p:pic>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C9D0"/>
        </a:solidFill>
        <a:effectLst/>
      </p:bgPr>
    </p:bg>
    <p:spTree>
      <p:nvGrpSpPr>
        <p:cNvPr id="1" name=""/>
        <p:cNvGrpSpPr/>
        <p:nvPr/>
      </p:nvGrpSpPr>
      <p:grpSpPr>
        <a:xfrm>
          <a:off x="0" y="0"/>
          <a:ext cx="0" cy="0"/>
          <a:chOff x="0" y="0"/>
          <a:chExt cx="0" cy="0"/>
        </a:xfrm>
      </p:grpSpPr>
      <p:sp>
        <p:nvSpPr>
          <p:cNvPr id="289" name="Rechthoek"/>
          <p:cNvSpPr/>
          <p:nvPr/>
        </p:nvSpPr>
        <p:spPr>
          <a:xfrm>
            <a:off x="12173644" y="-38361"/>
            <a:ext cx="12210356" cy="13792722"/>
          </a:xfrm>
          <a:prstGeom prst="rect">
            <a:avLst/>
          </a:prstGeom>
          <a:solidFill>
            <a:srgbClr val="FFFFFF"/>
          </a:solidFill>
          <a:ln w="12700">
            <a:miter lim="400000"/>
          </a:ln>
        </p:spPr>
        <p:txBody>
          <a:bodyPr lIns="50800" tIns="50800" rIns="50800" bIns="50800" anchor="ct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a:p>
        </p:txBody>
      </p:sp>
      <p:pic>
        <p:nvPicPr>
          <p:cNvPr id="290" name="geplakte-film.png" descr="geplakte-film.png"/>
          <p:cNvPicPr>
            <a:picLocks noChangeAspect="1"/>
          </p:cNvPicPr>
          <p:nvPr/>
        </p:nvPicPr>
        <p:blipFill>
          <a:blip r:embed="rId2"/>
          <a:stretch>
            <a:fillRect/>
          </a:stretch>
        </p:blipFill>
        <p:spPr>
          <a:xfrm>
            <a:off x="1478414" y="12277915"/>
            <a:ext cx="3271933" cy="1145178"/>
          </a:xfrm>
          <a:prstGeom prst="rect">
            <a:avLst/>
          </a:prstGeom>
          <a:ln w="12700">
            <a:miter lim="400000"/>
          </a:ln>
        </p:spPr>
      </p:pic>
      <p:pic>
        <p:nvPicPr>
          <p:cNvPr id="291" name="geplakte-film.png" descr="geplakte-film.png"/>
          <p:cNvPicPr>
            <a:picLocks noChangeAspect="1"/>
          </p:cNvPicPr>
          <p:nvPr/>
        </p:nvPicPr>
        <p:blipFill>
          <a:blip r:embed="rId3"/>
          <a:stretch>
            <a:fillRect/>
          </a:stretch>
        </p:blipFill>
        <p:spPr>
          <a:xfrm>
            <a:off x="1478413" y="6257535"/>
            <a:ext cx="9221687" cy="5268134"/>
          </a:xfrm>
          <a:prstGeom prst="rect">
            <a:avLst/>
          </a:prstGeom>
          <a:ln w="12700">
            <a:miter lim="400000"/>
          </a:ln>
        </p:spPr>
      </p:pic>
      <p:pic>
        <p:nvPicPr>
          <p:cNvPr id="292" name="RU_logo_NL.png" descr="RU_logo_NL.png"/>
          <p:cNvPicPr>
            <a:picLocks noChangeAspect="1"/>
          </p:cNvPicPr>
          <p:nvPr/>
        </p:nvPicPr>
        <p:blipFill>
          <a:blip r:embed="rId4"/>
          <a:srcRect t="27141" b="29595"/>
          <a:stretch>
            <a:fillRect/>
          </a:stretch>
        </p:blipFill>
        <p:spPr>
          <a:xfrm>
            <a:off x="16729135" y="11942352"/>
            <a:ext cx="7036626" cy="1480668"/>
          </a:xfrm>
          <a:prstGeom prst="rect">
            <a:avLst/>
          </a:prstGeom>
          <a:ln w="12700">
            <a:miter lim="400000"/>
          </a:ln>
        </p:spPr>
      </p:pic>
      <p:sp>
        <p:nvSpPr>
          <p:cNvPr id="293" name="Meer weten over open leermaterialen?  Kijk op go-open.nl"/>
          <p:cNvSpPr txBox="1"/>
          <p:nvPr/>
        </p:nvSpPr>
        <p:spPr>
          <a:xfrm>
            <a:off x="12173644" y="6028690"/>
            <a:ext cx="12210356" cy="13284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p>
            <a:pPr algn="ctr">
              <a:lnSpc>
                <a:spcPct val="110000"/>
              </a:lnSpc>
              <a:defRPr sz="3500">
                <a:latin typeface="Suisse Int'l"/>
                <a:ea typeface="Suisse Int'l"/>
                <a:cs typeface="Suisse Int'l"/>
                <a:sym typeface="Suisse Int'l"/>
              </a:defRPr>
            </a:pPr>
            <a:r>
              <a:t>Meer weten over open leermaterialen? </a:t>
            </a:r>
            <a:br/>
            <a:r>
              <a:t>Kijk op </a:t>
            </a:r>
            <a:r>
              <a:rPr u="sng">
                <a:hlinkClick r:id="rId5"/>
              </a:rPr>
              <a:t>go-open.nl</a:t>
            </a:r>
          </a:p>
        </p:txBody>
      </p:sp>
      <p:sp>
        <p:nvSpPr>
          <p:cNvPr id="294" name="Deel jouw lesmateriaal  met collega’s en studenten over heel Nederland."/>
          <p:cNvSpPr txBox="1"/>
          <p:nvPr/>
        </p:nvSpPr>
        <p:spPr>
          <a:xfrm>
            <a:off x="1478414" y="1231639"/>
            <a:ext cx="9221686" cy="586482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p>
            <a:pPr>
              <a:lnSpc>
                <a:spcPct val="80000"/>
              </a:lnSpc>
              <a:defRPr sz="7000">
                <a:latin typeface="Spezia Serif Condensed Medium C"/>
                <a:ea typeface="Spezia Serif Condensed Medium C"/>
                <a:cs typeface="Spezia Serif Condensed Medium C"/>
                <a:sym typeface="Spezia Serif Condensed Medium C"/>
              </a:defRPr>
            </a:pPr>
            <a:r>
              <a:t>Deel jouw lesmateriaal </a:t>
            </a:r>
            <a:br/>
            <a:r>
              <a:t>met collega’s en studenten over heel Nederland.</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875B"/>
        </a:solidFill>
        <a:effectLst/>
      </p:bgPr>
    </p:bg>
    <p:spTree>
      <p:nvGrpSpPr>
        <p:cNvPr id="1" name=""/>
        <p:cNvGrpSpPr/>
        <p:nvPr/>
      </p:nvGrpSpPr>
      <p:grpSpPr>
        <a:xfrm>
          <a:off x="0" y="0"/>
          <a:ext cx="0" cy="0"/>
          <a:chOff x="0" y="0"/>
          <a:chExt cx="0" cy="0"/>
        </a:xfrm>
      </p:grpSpPr>
      <p:pic>
        <p:nvPicPr>
          <p:cNvPr id="175" name="geplakte-film.png" descr="geplakte-film.png"/>
          <p:cNvPicPr>
            <a:picLocks noChangeAspect="1"/>
          </p:cNvPicPr>
          <p:nvPr/>
        </p:nvPicPr>
        <p:blipFill>
          <a:blip r:embed="rId2"/>
          <a:stretch>
            <a:fillRect/>
          </a:stretch>
        </p:blipFill>
        <p:spPr>
          <a:xfrm>
            <a:off x="3858459" y="2097243"/>
            <a:ext cx="16667082" cy="9521514"/>
          </a:xfrm>
          <a:prstGeom prst="rect">
            <a:avLst/>
          </a:prstGeom>
          <a:ln w="12700">
            <a:miter lim="400000"/>
          </a:ln>
        </p:spPr>
      </p:pic>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16BC83"/>
        </a:solidFill>
        <a:effectLst/>
      </p:bgPr>
    </p:bg>
    <p:spTree>
      <p:nvGrpSpPr>
        <p:cNvPr id="1" name=""/>
        <p:cNvGrpSpPr/>
        <p:nvPr/>
      </p:nvGrpSpPr>
      <p:grpSpPr>
        <a:xfrm>
          <a:off x="0" y="0"/>
          <a:ext cx="0" cy="0"/>
          <a:chOff x="0" y="0"/>
          <a:chExt cx="0" cy="0"/>
        </a:xfrm>
      </p:grpSpPr>
      <p:pic>
        <p:nvPicPr>
          <p:cNvPr id="177" name="geplakte-film.png" descr="geplakte-film.png"/>
          <p:cNvPicPr>
            <a:picLocks noChangeAspect="1"/>
          </p:cNvPicPr>
          <p:nvPr/>
        </p:nvPicPr>
        <p:blipFill>
          <a:blip r:embed="rId2"/>
          <a:stretch>
            <a:fillRect/>
          </a:stretch>
        </p:blipFill>
        <p:spPr>
          <a:xfrm>
            <a:off x="3858459" y="2097243"/>
            <a:ext cx="16667082" cy="9521514"/>
          </a:xfrm>
          <a:prstGeom prst="rect">
            <a:avLst/>
          </a:prstGeom>
          <a:ln w="12700">
            <a:miter lim="400000"/>
          </a:ln>
        </p:spPr>
      </p:pic>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C9CF"/>
        </a:solidFill>
        <a:effectLst/>
      </p:bgPr>
    </p:bg>
    <p:spTree>
      <p:nvGrpSpPr>
        <p:cNvPr id="1" name=""/>
        <p:cNvGrpSpPr/>
        <p:nvPr/>
      </p:nvGrpSpPr>
      <p:grpSpPr>
        <a:xfrm>
          <a:off x="0" y="0"/>
          <a:ext cx="0" cy="0"/>
          <a:chOff x="0" y="0"/>
          <a:chExt cx="0" cy="0"/>
        </a:xfrm>
      </p:grpSpPr>
      <p:sp>
        <p:nvSpPr>
          <p:cNvPr id="179" name="Kennis krijgt pas waarde als je het deelt."/>
          <p:cNvSpPr txBox="1"/>
          <p:nvPr/>
        </p:nvSpPr>
        <p:spPr>
          <a:xfrm>
            <a:off x="1300619" y="698716"/>
            <a:ext cx="17913894" cy="1107435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defTabSz="457200">
              <a:lnSpc>
                <a:spcPct val="70000"/>
              </a:lnSpc>
              <a:spcBef>
                <a:spcPts val="0"/>
              </a:spcBef>
              <a:defRPr sz="20000">
                <a:solidFill>
                  <a:srgbClr val="415EDB"/>
                </a:solidFill>
                <a:latin typeface="Spezia Serif Condensed Medium C"/>
                <a:ea typeface="Spezia Serif Condensed Medium C"/>
                <a:cs typeface="Spezia Serif Condensed Medium C"/>
                <a:sym typeface="Spezia Serif Condensed Medium C"/>
              </a:defRPr>
            </a:lvl1pPr>
          </a:lstStyle>
          <a:p>
            <a:r>
              <a:t>Kennis krijgt pas waarde als je het deelt.</a:t>
            </a:r>
          </a:p>
        </p:txBody>
      </p:sp>
      <p:sp>
        <p:nvSpPr>
          <p:cNvPr id="180" name="Presentatie naam   I   Datum"/>
          <p:cNvSpPr txBox="1"/>
          <p:nvPr/>
        </p:nvSpPr>
        <p:spPr>
          <a:xfrm>
            <a:off x="20461615" y="12795154"/>
            <a:ext cx="3240533" cy="393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r" defTabSz="457200">
              <a:lnSpc>
                <a:spcPct val="100000"/>
              </a:lnSpc>
              <a:spcBef>
                <a:spcPts val="0"/>
              </a:spcBef>
              <a:defRPr sz="2000">
                <a:latin typeface="Saans-Regular"/>
                <a:ea typeface="Saans-Regular"/>
                <a:cs typeface="Saans-Regular"/>
                <a:sym typeface="Saans-Regular"/>
              </a:defRPr>
            </a:lvl1pPr>
          </a:lstStyle>
          <a:p>
            <a:r>
              <a:t>Presentatie naam   I   Datum</a:t>
            </a:r>
          </a:p>
        </p:txBody>
      </p:sp>
      <p:pic>
        <p:nvPicPr>
          <p:cNvPr id="181" name="geplakte-film.png" descr="geplakte-film.png"/>
          <p:cNvPicPr>
            <a:picLocks noChangeAspect="1"/>
          </p:cNvPicPr>
          <p:nvPr/>
        </p:nvPicPr>
        <p:blipFill>
          <a:blip r:embed="rId2"/>
          <a:stretch>
            <a:fillRect/>
          </a:stretch>
        </p:blipFill>
        <p:spPr>
          <a:xfrm>
            <a:off x="2448537" y="12617459"/>
            <a:ext cx="2301810" cy="805634"/>
          </a:xfrm>
          <a:prstGeom prst="rect">
            <a:avLst/>
          </a:prstGeom>
          <a:ln w="12700">
            <a:miter lim="400000"/>
          </a:ln>
        </p:spPr>
      </p:pic>
      <p:pic>
        <p:nvPicPr>
          <p:cNvPr id="182" name="geplakte-film.png" descr="geplakte-film.png"/>
          <p:cNvPicPr>
            <a:picLocks noChangeAspect="1"/>
          </p:cNvPicPr>
          <p:nvPr/>
        </p:nvPicPr>
        <p:blipFill>
          <a:blip r:embed="rId3"/>
          <a:stretch>
            <a:fillRect/>
          </a:stretch>
        </p:blipFill>
        <p:spPr>
          <a:xfrm>
            <a:off x="732652" y="12645731"/>
            <a:ext cx="1311258" cy="749091"/>
          </a:xfrm>
          <a:prstGeom prst="rect">
            <a:avLst/>
          </a:prstGeom>
          <a:ln w="12700">
            <a:miter lim="400000"/>
          </a:ln>
        </p:spPr>
      </p:pic>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 name="Schermafbeelding 2024-11-22 om 13.54.18.png" descr="Schermafbeelding 2024-11-22 om 13.54.18.png"/>
          <p:cNvPicPr>
            <a:picLocks noChangeAspect="1"/>
          </p:cNvPicPr>
          <p:nvPr/>
        </p:nvPicPr>
        <p:blipFill>
          <a:blip r:embed="rId2"/>
          <a:stretch>
            <a:fillRect/>
          </a:stretch>
        </p:blipFill>
        <p:spPr>
          <a:xfrm>
            <a:off x="0" y="-12700"/>
            <a:ext cx="24423491" cy="13741400"/>
          </a:xfrm>
          <a:prstGeom prst="rect">
            <a:avLst/>
          </a:prstGeom>
          <a:ln w="12700">
            <a:miter lim="400000"/>
          </a:ln>
        </p:spPr>
      </p:pic>
      <p:sp>
        <p:nvSpPr>
          <p:cNvPr id="185" name="Afgeronde rechthoek"/>
          <p:cNvSpPr/>
          <p:nvPr/>
        </p:nvSpPr>
        <p:spPr>
          <a:xfrm>
            <a:off x="6857999" y="12306101"/>
            <a:ext cx="10668001" cy="901899"/>
          </a:xfrm>
          <a:prstGeom prst="roundRect">
            <a:avLst>
              <a:gd name="adj" fmla="val 50000"/>
            </a:avLst>
          </a:prstGeom>
          <a:solidFill>
            <a:srgbClr val="FD9167"/>
          </a:solidFill>
          <a:ln w="12700">
            <a:miter lim="400000"/>
          </a:ln>
        </p:spPr>
        <p:txBody>
          <a:bodyPr lIns="50800" tIns="50800" rIns="50800" bIns="50800" anchor="ct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a:p>
        </p:txBody>
      </p:sp>
      <p:sp>
        <p:nvSpPr>
          <p:cNvPr id="186" name="Link naar video"/>
          <p:cNvSpPr txBox="1"/>
          <p:nvPr/>
        </p:nvSpPr>
        <p:spPr>
          <a:xfrm>
            <a:off x="10062819" y="12342017"/>
            <a:ext cx="4330295" cy="889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u="sng">
                <a:latin typeface="Suisse Int'l"/>
                <a:ea typeface="Suisse Int'l"/>
                <a:cs typeface="Suisse Int'l"/>
                <a:sym typeface="Suisse Int'l"/>
                <a:hlinkClick r:id="rId3"/>
              </a:defRPr>
            </a:lvl1pPr>
          </a:lstStyle>
          <a:p>
            <a:pPr>
              <a:defRPr u="none"/>
            </a:pPr>
            <a:r>
              <a:rPr u="sng">
                <a:hlinkClick r:id="rId3"/>
              </a:rPr>
              <a:t>Link naar video</a:t>
            </a: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16BC83"/>
        </a:solidFill>
        <a:effectLst/>
      </p:bgPr>
    </p:bg>
    <p:spTree>
      <p:nvGrpSpPr>
        <p:cNvPr id="1" name=""/>
        <p:cNvGrpSpPr/>
        <p:nvPr/>
      </p:nvGrpSpPr>
      <p:grpSpPr>
        <a:xfrm>
          <a:off x="0" y="0"/>
          <a:ext cx="0" cy="0"/>
          <a:chOff x="0" y="0"/>
          <a:chExt cx="0" cy="0"/>
        </a:xfrm>
      </p:grpSpPr>
      <p:sp>
        <p:nvSpPr>
          <p:cNvPr id="188" name="Presentatie naam   I   Datum"/>
          <p:cNvSpPr txBox="1"/>
          <p:nvPr/>
        </p:nvSpPr>
        <p:spPr>
          <a:xfrm>
            <a:off x="20461615" y="12795154"/>
            <a:ext cx="3240533" cy="393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r" defTabSz="457200">
              <a:lnSpc>
                <a:spcPct val="100000"/>
              </a:lnSpc>
              <a:spcBef>
                <a:spcPts val="0"/>
              </a:spcBef>
              <a:defRPr sz="2000">
                <a:latin typeface="Saans-Regular"/>
                <a:ea typeface="Saans-Regular"/>
                <a:cs typeface="Saans-Regular"/>
                <a:sym typeface="Saans-Regular"/>
              </a:defRPr>
            </a:lvl1pPr>
          </a:lstStyle>
          <a:p>
            <a:r>
              <a:t>Presentatie naam   I   Datum</a:t>
            </a:r>
          </a:p>
        </p:txBody>
      </p:sp>
      <p:pic>
        <p:nvPicPr>
          <p:cNvPr id="189" name="Afbeelding" descr="Afbeelding"/>
          <p:cNvPicPr>
            <a:picLocks noChangeAspect="1"/>
          </p:cNvPicPr>
          <p:nvPr/>
        </p:nvPicPr>
        <p:blipFill>
          <a:blip r:embed="rId2"/>
          <a:srcRect l="26" t="111" r="216" b="38924"/>
          <a:stretch>
            <a:fillRect/>
          </a:stretch>
        </p:blipFill>
        <p:spPr>
          <a:xfrm>
            <a:off x="732481" y="731074"/>
            <a:ext cx="22919037" cy="7878595"/>
          </a:xfrm>
          <a:prstGeom prst="rect">
            <a:avLst/>
          </a:prstGeom>
          <a:ln w="12700">
            <a:miter lim="400000"/>
          </a:ln>
        </p:spPr>
      </p:pic>
      <p:sp>
        <p:nvSpPr>
          <p:cNvPr id="190" name="Hier kan een titel komen over…"/>
          <p:cNvSpPr txBox="1"/>
          <p:nvPr/>
        </p:nvSpPr>
        <p:spPr>
          <a:xfrm>
            <a:off x="675860" y="9140668"/>
            <a:ext cx="13406141" cy="2461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spAutoFit/>
          </a:bodyPr>
          <a:lstStyle/>
          <a:p>
            <a:pPr>
              <a:lnSpc>
                <a:spcPct val="30000"/>
              </a:lnSpc>
              <a:defRPr sz="8000">
                <a:latin typeface="Spezia Serif Condensed Medium C"/>
                <a:ea typeface="Spezia Serif Condensed Medium C"/>
                <a:cs typeface="Spezia Serif Condensed Medium C"/>
                <a:sym typeface="Spezia Serif Condensed Medium C"/>
              </a:defRPr>
            </a:pPr>
            <a:r>
              <a:t>Hier kan een titel komen over</a:t>
            </a:r>
          </a:p>
          <a:p>
            <a:pPr>
              <a:lnSpc>
                <a:spcPct val="30000"/>
              </a:lnSpc>
              <a:defRPr sz="8000">
                <a:latin typeface="Spezia Serif Condensed Medium C"/>
                <a:ea typeface="Spezia Serif Condensed Medium C"/>
                <a:cs typeface="Spezia Serif Condensed Medium C"/>
                <a:sym typeface="Spezia Serif Condensed Medium C"/>
              </a:defRPr>
            </a:pPr>
            <a:r>
              <a:t>twee regels.</a:t>
            </a:r>
          </a:p>
        </p:txBody>
      </p:sp>
      <p:pic>
        <p:nvPicPr>
          <p:cNvPr id="191" name="geplakte-film.png" descr="geplakte-film.png"/>
          <p:cNvPicPr>
            <a:picLocks noChangeAspect="1"/>
          </p:cNvPicPr>
          <p:nvPr/>
        </p:nvPicPr>
        <p:blipFill>
          <a:blip r:embed="rId3"/>
          <a:stretch>
            <a:fillRect/>
          </a:stretch>
        </p:blipFill>
        <p:spPr>
          <a:xfrm>
            <a:off x="2448537" y="12617459"/>
            <a:ext cx="2301810" cy="805634"/>
          </a:xfrm>
          <a:prstGeom prst="rect">
            <a:avLst/>
          </a:prstGeom>
          <a:ln w="12700">
            <a:miter lim="400000"/>
          </a:ln>
        </p:spPr>
      </p:pic>
      <p:pic>
        <p:nvPicPr>
          <p:cNvPr id="192" name="geplakte-film.png" descr="geplakte-film.png"/>
          <p:cNvPicPr>
            <a:picLocks noChangeAspect="1"/>
          </p:cNvPicPr>
          <p:nvPr/>
        </p:nvPicPr>
        <p:blipFill>
          <a:blip r:embed="rId4"/>
          <a:stretch>
            <a:fillRect/>
          </a:stretch>
        </p:blipFill>
        <p:spPr>
          <a:xfrm>
            <a:off x="732652" y="12645731"/>
            <a:ext cx="1311258" cy="749091"/>
          </a:xfrm>
          <a:prstGeom prst="rect">
            <a:avLst/>
          </a:prstGeom>
          <a:ln w="12700">
            <a:miter lim="400000"/>
          </a:ln>
        </p:spPr>
      </p:pic>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Presentatie naam   I   Datum"/>
          <p:cNvSpPr txBox="1"/>
          <p:nvPr/>
        </p:nvSpPr>
        <p:spPr>
          <a:xfrm>
            <a:off x="20461615" y="12795154"/>
            <a:ext cx="3240533" cy="393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r" defTabSz="457200">
              <a:lnSpc>
                <a:spcPct val="100000"/>
              </a:lnSpc>
              <a:spcBef>
                <a:spcPts val="0"/>
              </a:spcBef>
              <a:defRPr sz="2000">
                <a:latin typeface="Saans-Regular"/>
                <a:ea typeface="Saans-Regular"/>
                <a:cs typeface="Saans-Regular"/>
                <a:sym typeface="Saans-Regular"/>
              </a:defRPr>
            </a:lvl1pPr>
          </a:lstStyle>
          <a:p>
            <a:r>
              <a:t>Presentatie naam   I   Datum</a:t>
            </a:r>
          </a:p>
        </p:txBody>
      </p:sp>
      <p:pic>
        <p:nvPicPr>
          <p:cNvPr id="195" name="geplakte-film.png" descr="geplakte-film.png"/>
          <p:cNvPicPr>
            <a:picLocks noChangeAspect="1"/>
          </p:cNvPicPr>
          <p:nvPr/>
        </p:nvPicPr>
        <p:blipFill>
          <a:blip r:embed="rId2"/>
          <a:srcRect t="393" b="393"/>
          <a:stretch>
            <a:fillRect/>
          </a:stretch>
        </p:blipFill>
        <p:spPr>
          <a:xfrm>
            <a:off x="895397" y="2280085"/>
            <a:ext cx="4931598" cy="3001843"/>
          </a:xfrm>
          <a:prstGeom prst="rect">
            <a:avLst/>
          </a:prstGeom>
          <a:ln w="12700">
            <a:miter lim="400000"/>
          </a:ln>
        </p:spPr>
      </p:pic>
      <p:pic>
        <p:nvPicPr>
          <p:cNvPr id="196" name="geplakte-film.png" descr="geplakte-film.png"/>
          <p:cNvPicPr>
            <a:picLocks noChangeAspect="1"/>
          </p:cNvPicPr>
          <p:nvPr/>
        </p:nvPicPr>
        <p:blipFill>
          <a:blip r:embed="rId3"/>
          <a:srcRect t="4200" b="4200"/>
          <a:stretch>
            <a:fillRect/>
          </a:stretch>
        </p:blipFill>
        <p:spPr>
          <a:xfrm>
            <a:off x="7994682" y="2141545"/>
            <a:ext cx="5164764" cy="3278922"/>
          </a:xfrm>
          <a:prstGeom prst="rect">
            <a:avLst/>
          </a:prstGeom>
          <a:ln w="12700">
            <a:miter lim="400000"/>
          </a:ln>
        </p:spPr>
      </p:pic>
      <p:pic>
        <p:nvPicPr>
          <p:cNvPr id="197" name="geplakte-film.png" descr="geplakte-film.png"/>
          <p:cNvPicPr>
            <a:picLocks noChangeAspect="1"/>
          </p:cNvPicPr>
          <p:nvPr/>
        </p:nvPicPr>
        <p:blipFill>
          <a:blip r:embed="rId4"/>
          <a:stretch>
            <a:fillRect/>
          </a:stretch>
        </p:blipFill>
        <p:spPr>
          <a:xfrm>
            <a:off x="15814107" y="2286737"/>
            <a:ext cx="3336335" cy="3410098"/>
          </a:xfrm>
          <a:prstGeom prst="rect">
            <a:avLst/>
          </a:prstGeom>
          <a:ln w="12700">
            <a:miter lim="400000"/>
          </a:ln>
        </p:spPr>
      </p:pic>
      <p:pic>
        <p:nvPicPr>
          <p:cNvPr id="198" name="geplakte-film.png" descr="geplakte-film.png"/>
          <p:cNvPicPr>
            <a:picLocks noChangeAspect="1"/>
          </p:cNvPicPr>
          <p:nvPr/>
        </p:nvPicPr>
        <p:blipFill>
          <a:blip r:embed="rId5"/>
          <a:stretch>
            <a:fillRect/>
          </a:stretch>
        </p:blipFill>
        <p:spPr>
          <a:xfrm>
            <a:off x="2448537" y="12617459"/>
            <a:ext cx="2301810" cy="805634"/>
          </a:xfrm>
          <a:prstGeom prst="rect">
            <a:avLst/>
          </a:prstGeom>
          <a:ln w="12700">
            <a:miter lim="400000"/>
          </a:ln>
        </p:spPr>
      </p:pic>
      <p:pic>
        <p:nvPicPr>
          <p:cNvPr id="199" name="geplakte-film.png" descr="geplakte-film.png"/>
          <p:cNvPicPr>
            <a:picLocks noChangeAspect="1"/>
          </p:cNvPicPr>
          <p:nvPr/>
        </p:nvPicPr>
        <p:blipFill>
          <a:blip r:embed="rId6"/>
          <a:stretch>
            <a:fillRect/>
          </a:stretch>
        </p:blipFill>
        <p:spPr>
          <a:xfrm>
            <a:off x="732652" y="12645731"/>
            <a:ext cx="1311258" cy="749091"/>
          </a:xfrm>
          <a:prstGeom prst="rect">
            <a:avLst/>
          </a:prstGeom>
          <a:ln w="12700">
            <a:miter lim="400000"/>
          </a:ln>
        </p:spPr>
      </p:pic>
      <p:sp>
        <p:nvSpPr>
          <p:cNvPr id="200" name="Ontdek de kracht van open leermaterialen"/>
          <p:cNvSpPr txBox="1"/>
          <p:nvPr/>
        </p:nvSpPr>
        <p:spPr>
          <a:xfrm>
            <a:off x="675532" y="406139"/>
            <a:ext cx="20308317" cy="1422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8000">
                <a:latin typeface="Suisse Int'l Semi Bold"/>
                <a:ea typeface="Suisse Int'l Semi Bold"/>
                <a:cs typeface="Suisse Int'l Semi Bold"/>
                <a:sym typeface="Suisse Int'l Semi Bold"/>
              </a:defRPr>
            </a:lvl1pPr>
          </a:lstStyle>
          <a:p>
            <a:r>
              <a:t>Ontdek de kracht van open leermaterialen</a:t>
            </a:r>
          </a:p>
        </p:txBody>
      </p:sp>
      <p:sp>
        <p:nvSpPr>
          <p:cNvPr id="201" name="(Her)gebruik Ga aan de slag met lesmateriaal, gemaakt en gedeeld door vakgenoten. Aan te passen en te gebruiken door jou."/>
          <p:cNvSpPr txBox="1"/>
          <p:nvPr/>
        </p:nvSpPr>
        <p:spPr>
          <a:xfrm>
            <a:off x="726660" y="5846427"/>
            <a:ext cx="5998754" cy="2667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p>
            <a:pPr>
              <a:lnSpc>
                <a:spcPct val="100000"/>
              </a:lnSpc>
              <a:defRPr sz="3000">
                <a:latin typeface="Suisse Int'l"/>
                <a:ea typeface="Suisse Int'l"/>
                <a:cs typeface="Suisse Int'l"/>
                <a:sym typeface="Suisse Int'l"/>
              </a:defRPr>
            </a:pPr>
            <a:r>
              <a:rPr sz="3500">
                <a:latin typeface="Suisse Int'l Semi Bold"/>
                <a:ea typeface="Suisse Int'l Semi Bold"/>
                <a:cs typeface="Suisse Int'l Semi Bold"/>
                <a:sym typeface="Suisse Int'l Semi Bold"/>
              </a:rPr>
              <a:t>(Her)gebruik</a:t>
            </a:r>
            <a:br/>
            <a:r>
              <a:t>Ga aan de slag met lesmateriaal, gemaakt en gedeeld door vakgenoten. Aan te passen en te gebruiken door jou.</a:t>
            </a:r>
          </a:p>
        </p:txBody>
      </p:sp>
      <p:sp>
        <p:nvSpPr>
          <p:cNvPr id="202" name="Creëer Draag bij aan een groot en rijk aanbod van open leermaterialen. Gemaakt en gedeeld door jou."/>
          <p:cNvSpPr txBox="1"/>
          <p:nvPr/>
        </p:nvSpPr>
        <p:spPr>
          <a:xfrm>
            <a:off x="7994790" y="5846427"/>
            <a:ext cx="5998754" cy="3327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p>
            <a:pPr>
              <a:lnSpc>
                <a:spcPct val="100000"/>
              </a:lnSpc>
              <a:defRPr sz="3000">
                <a:latin typeface="Suisse Int'l"/>
                <a:ea typeface="Suisse Int'l"/>
                <a:cs typeface="Suisse Int'l"/>
                <a:sym typeface="Suisse Int'l"/>
              </a:defRPr>
            </a:pPr>
            <a:r>
              <a:rPr sz="3500">
                <a:latin typeface="Suisse Int'l Semi Bold"/>
                <a:ea typeface="Suisse Int'l Semi Bold"/>
                <a:cs typeface="Suisse Int'l Semi Bold"/>
                <a:sym typeface="Suisse Int'l Semi Bold"/>
              </a:rPr>
              <a:t>Creëer</a:t>
            </a:r>
            <a:br>
              <a:rPr sz="3500">
                <a:latin typeface="Suisse Int'l Semi Bold"/>
                <a:ea typeface="Suisse Int'l Semi Bold"/>
                <a:cs typeface="Suisse Int'l Semi Bold"/>
                <a:sym typeface="Suisse Int'l Semi Bold"/>
              </a:rPr>
            </a:br>
            <a:r>
              <a:t>Draag bij aan een groot en rijk aanbod van open leermaterialen. Gemaakt en gedeeld door jou.</a:t>
            </a:r>
            <a:endParaRPr sz="3500">
              <a:latin typeface="Suisse Int'l Semi Bold"/>
              <a:ea typeface="Suisse Int'l Semi Bold"/>
              <a:cs typeface="Suisse Int'l Semi Bold"/>
              <a:sym typeface="Suisse Int'l Semi Bold"/>
            </a:endParaRPr>
          </a:p>
        </p:txBody>
      </p:sp>
      <p:sp>
        <p:nvSpPr>
          <p:cNvPr id="203" name="Werk samen Met collega’s uit jouw vakgebied goede leermaterialen maken, gebruiken en up-to-date houden."/>
          <p:cNvSpPr txBox="1"/>
          <p:nvPr/>
        </p:nvSpPr>
        <p:spPr>
          <a:xfrm>
            <a:off x="14985094" y="5846427"/>
            <a:ext cx="5998754" cy="3327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p>
            <a:pPr>
              <a:lnSpc>
                <a:spcPct val="100000"/>
              </a:lnSpc>
              <a:defRPr sz="3000">
                <a:latin typeface="Suisse Int'l"/>
                <a:ea typeface="Suisse Int'l"/>
                <a:cs typeface="Suisse Int'l"/>
                <a:sym typeface="Suisse Int'l"/>
              </a:defRPr>
            </a:pPr>
            <a:r>
              <a:rPr sz="3500">
                <a:latin typeface="Suisse Int'l Semi Bold"/>
                <a:ea typeface="Suisse Int'l Semi Bold"/>
                <a:cs typeface="Suisse Int'l Semi Bold"/>
                <a:sym typeface="Suisse Int'l Semi Bold"/>
              </a:rPr>
              <a:t>Werk samen</a:t>
            </a:r>
            <a:br>
              <a:rPr sz="3500">
                <a:latin typeface="Suisse Int'l Semi Bold"/>
                <a:ea typeface="Suisse Int'l Semi Bold"/>
                <a:cs typeface="Suisse Int'l Semi Bold"/>
                <a:sym typeface="Suisse Int'l Semi Bold"/>
              </a:rPr>
            </a:br>
            <a:r>
              <a:t>Met collega’s uit jouw vakgebied goede leermaterialen maken, gebruiken en up-to-date houden.</a:t>
            </a:r>
            <a:endParaRPr sz="3500">
              <a:latin typeface="Suisse Int'l Semi Bold"/>
              <a:ea typeface="Suisse Int'l Semi Bold"/>
              <a:cs typeface="Suisse Int'l Semi Bold"/>
              <a:sym typeface="Suisse Int'l Semi Bold"/>
            </a:endParaRP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 name="Presentatie naam   I   Datum"/>
          <p:cNvSpPr txBox="1"/>
          <p:nvPr/>
        </p:nvSpPr>
        <p:spPr>
          <a:xfrm>
            <a:off x="20461615" y="12795154"/>
            <a:ext cx="3240533" cy="393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r" defTabSz="457200">
              <a:lnSpc>
                <a:spcPct val="100000"/>
              </a:lnSpc>
              <a:spcBef>
                <a:spcPts val="0"/>
              </a:spcBef>
              <a:defRPr sz="2000">
                <a:latin typeface="Saans-Regular"/>
                <a:ea typeface="Saans-Regular"/>
                <a:cs typeface="Saans-Regular"/>
                <a:sym typeface="Saans-Regular"/>
              </a:defRPr>
            </a:lvl1pPr>
          </a:lstStyle>
          <a:p>
            <a:r>
              <a:t>Presentatie naam   I   Datum</a:t>
            </a:r>
          </a:p>
        </p:txBody>
      </p:sp>
      <p:pic>
        <p:nvPicPr>
          <p:cNvPr id="206" name="geplakte-film.png" descr="geplakte-film.png"/>
          <p:cNvPicPr>
            <a:picLocks noChangeAspect="1"/>
          </p:cNvPicPr>
          <p:nvPr/>
        </p:nvPicPr>
        <p:blipFill>
          <a:blip r:embed="rId2"/>
          <a:stretch>
            <a:fillRect/>
          </a:stretch>
        </p:blipFill>
        <p:spPr>
          <a:xfrm>
            <a:off x="2448537" y="12617459"/>
            <a:ext cx="2301810" cy="805634"/>
          </a:xfrm>
          <a:prstGeom prst="rect">
            <a:avLst/>
          </a:prstGeom>
          <a:ln w="12700">
            <a:miter lim="400000"/>
          </a:ln>
        </p:spPr>
      </p:pic>
      <p:pic>
        <p:nvPicPr>
          <p:cNvPr id="207" name="geplakte-film.png" descr="geplakte-film.png"/>
          <p:cNvPicPr>
            <a:picLocks noChangeAspect="1"/>
          </p:cNvPicPr>
          <p:nvPr/>
        </p:nvPicPr>
        <p:blipFill>
          <a:blip r:embed="rId3"/>
          <a:stretch>
            <a:fillRect/>
          </a:stretch>
        </p:blipFill>
        <p:spPr>
          <a:xfrm>
            <a:off x="732652" y="12645731"/>
            <a:ext cx="1311258" cy="749091"/>
          </a:xfrm>
          <a:prstGeom prst="rect">
            <a:avLst/>
          </a:prstGeom>
          <a:ln w="12700">
            <a:miter lim="400000"/>
          </a:ln>
        </p:spPr>
      </p:pic>
      <p:sp>
        <p:nvSpPr>
          <p:cNvPr id="208" name="Krijg toegang tot een schat aan inspirerende en vernieuwende materialen die voor iedereen gratis beschikbaar zijn. Open leermaterialen geven je de vrijheid om te kiezen uit de kennis en creativiteit van vakgenoten door heel Nederland, en zelfs over de he"/>
          <p:cNvSpPr txBox="1"/>
          <p:nvPr/>
        </p:nvSpPr>
        <p:spPr>
          <a:xfrm>
            <a:off x="675532" y="2218464"/>
            <a:ext cx="15354395" cy="6327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p>
            <a:pPr>
              <a:lnSpc>
                <a:spcPct val="110000"/>
              </a:lnSpc>
              <a:defRPr sz="3500">
                <a:latin typeface="Suisse Int'l"/>
                <a:ea typeface="Suisse Int'l"/>
                <a:cs typeface="Suisse Int'l"/>
                <a:sym typeface="Suisse Int'l"/>
              </a:defRPr>
            </a:pPr>
            <a:r>
              <a:t>Krijg toegang tot een schat aan inspirerende en vernieuwende materialen die voor iedereen gratis beschikbaar zijn. Open leermaterialen geven je de vrijheid om te kiezen uit de kennis en creativiteit van vakgenoten door heel Nederland, en zelfs over de hele wereld.</a:t>
            </a:r>
          </a:p>
          <a:p>
            <a:pPr>
              <a:lnSpc>
                <a:spcPct val="110000"/>
              </a:lnSpc>
              <a:defRPr sz="3500">
                <a:latin typeface="Suisse Int'l"/>
                <a:ea typeface="Suisse Int'l"/>
                <a:cs typeface="Suisse Int'l"/>
                <a:sym typeface="Suisse Int'l"/>
              </a:defRPr>
            </a:pPr>
            <a:r>
              <a:t>Ontdek nieuwe manieren om jouw vak tot leven te brengen, ideeën die studenten uitdagen en inspireren. En het mooiste? Jij draagt zelf ook bij aan een bredere kennisdeling.</a:t>
            </a:r>
          </a:p>
        </p:txBody>
      </p:sp>
      <p:sp>
        <p:nvSpPr>
          <p:cNvPr id="209" name="Open leermaterialen"/>
          <p:cNvSpPr txBox="1"/>
          <p:nvPr/>
        </p:nvSpPr>
        <p:spPr>
          <a:xfrm>
            <a:off x="675532" y="406139"/>
            <a:ext cx="10036557" cy="1422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8000">
                <a:latin typeface="Suisse Int'l Semi Bold"/>
                <a:ea typeface="Suisse Int'l Semi Bold"/>
                <a:cs typeface="Suisse Int'l Semi Bold"/>
                <a:sym typeface="Suisse Int'l Semi Bold"/>
              </a:defRPr>
            </a:lvl1pPr>
          </a:lstStyle>
          <a:p>
            <a:r>
              <a:t>Open leermaterialen</a:t>
            </a:r>
          </a:p>
        </p:txBody>
      </p:sp>
    </p:spTree>
  </p:cSld>
  <p:clrMapOvr>
    <a:masterClrMapping/>
  </p:clrMapOvr>
  <p:transition spd="med"/>
</p:sld>
</file>

<file path=ppt/theme/theme1.xml><?xml version="1.0" encoding="utf-8"?>
<a:theme xmlns:a="http://schemas.openxmlformats.org/drawingml/2006/main"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256932D066E3347A094FCD988665BA4" ma:contentTypeVersion="15" ma:contentTypeDescription="Een nieuw document maken." ma:contentTypeScope="" ma:versionID="3e1a7bce8882c0e70e14e095ca173e15">
  <xsd:schema xmlns:xsd="http://www.w3.org/2001/XMLSchema" xmlns:xs="http://www.w3.org/2001/XMLSchema" xmlns:p="http://schemas.microsoft.com/office/2006/metadata/properties" xmlns:ns2="0e4246f7-d817-4834-b1da-575b7d393314" xmlns:ns3="416232b8-761f-41f2-8c92-b243b1a5e90b" targetNamespace="http://schemas.microsoft.com/office/2006/metadata/properties" ma:root="true" ma:fieldsID="845f74f73b1e34b4177e68ed0ab5c04a" ns2:_="" ns3:_="">
    <xsd:import namespace="0e4246f7-d817-4834-b1da-575b7d393314"/>
    <xsd:import namespace="416232b8-761f-41f2-8c92-b243b1a5e90b"/>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SearchPropertie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e4246f7-d817-4834-b1da-575b7d39331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Afbeeldingtags" ma:readOnly="false" ma:fieldId="{5cf76f15-5ced-4ddc-b409-7134ff3c332f}" ma:taxonomyMulti="true" ma:sspId="c6f371a7-af1e-4863-b830-9db92276c562" ma:termSetId="09814cd3-568e-fe90-9814-8d621ff8fb84" ma:anchorId="fba54fb3-c3e1-fe81-a776-ca4b69148c4d" ma:open="true" ma:isKeyword="false">
      <xsd:complexType>
        <xsd:sequence>
          <xsd:element ref="pc:Terms" minOccurs="0" maxOccurs="1"/>
        </xsd:sequence>
      </xsd:complex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ServiceLocation" ma:index="20" nillable="true" ma:displayName="Location" ma:indexed="true" ma:internalName="MediaServiceLocation"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LengthInSeconds" ma:index="22"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416232b8-761f-41f2-8c92-b243b1a5e90b" elementFormDefault="qualified">
    <xsd:import namespace="http://schemas.microsoft.com/office/2006/documentManagement/types"/>
    <xsd:import namespace="http://schemas.microsoft.com/office/infopath/2007/PartnerControls"/>
    <xsd:element name="SharedWithUsers" ma:index="11"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Gedeeld met details" ma:internalName="SharedWithDetails" ma:readOnly="true">
      <xsd:simpleType>
        <xsd:restriction base="dms:Note">
          <xsd:maxLength value="255"/>
        </xsd:restriction>
      </xsd:simpleType>
    </xsd:element>
    <xsd:element name="TaxCatchAll" ma:index="15" nillable="true" ma:displayName="Taxonomy Catch All Column" ma:hidden="true" ma:list="{84244d5e-1d7d-459f-833b-5f96081d92bb}" ma:internalName="TaxCatchAll" ma:showField="CatchAllData" ma:web="416232b8-761f-41f2-8c92-b243b1a5e90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416232b8-761f-41f2-8c92-b243b1a5e90b" xsi:nil="true"/>
    <lcf76f155ced4ddcb4097134ff3c332f xmlns="0e4246f7-d817-4834-b1da-575b7d39331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1DB54C51-B5B9-48AE-B528-E5FE16CD2E07}">
  <ds:schemaRefs>
    <ds:schemaRef ds:uri="http://schemas.microsoft.com/sharepoint/v3/contenttype/forms"/>
  </ds:schemaRefs>
</ds:datastoreItem>
</file>

<file path=customXml/itemProps2.xml><?xml version="1.0" encoding="utf-8"?>
<ds:datastoreItem xmlns:ds="http://schemas.openxmlformats.org/officeDocument/2006/customXml" ds:itemID="{B249B691-56E2-4B87-8330-07CCED6B6CA9}"/>
</file>

<file path=customXml/itemProps3.xml><?xml version="1.0" encoding="utf-8"?>
<ds:datastoreItem xmlns:ds="http://schemas.openxmlformats.org/officeDocument/2006/customXml" ds:itemID="{87CE9E51-4D85-459C-A135-F5358A7299A6}">
  <ds:schemaRefs>
    <ds:schemaRef ds:uri="http://schemas.microsoft.com/office/2006/metadata/properties"/>
    <ds:schemaRef ds:uri="http://schemas.microsoft.com/office/infopath/2007/PartnerControls"/>
    <ds:schemaRef ds:uri="416232b8-761f-41f2-8c92-b243b1a5e90b"/>
    <ds:schemaRef ds:uri="0e4246f7-d817-4834-b1da-575b7d393314"/>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Aangepast</PresentationFormat>
  <Slides>20</Slides>
  <Notes>0</Notes>
  <HiddenSlides>0</HiddenSlides>
  <ScaleCrop>false</ScaleCrop>
  <HeadingPairs>
    <vt:vector size="4" baseType="variant">
      <vt:variant>
        <vt:lpstr>Thema</vt:lpstr>
      </vt:variant>
      <vt:variant>
        <vt:i4>1</vt:i4>
      </vt:variant>
      <vt:variant>
        <vt:lpstr>Diatitels</vt:lpstr>
      </vt:variant>
      <vt:variant>
        <vt:i4>20</vt:i4>
      </vt:variant>
    </vt:vector>
  </HeadingPairs>
  <TitlesOfParts>
    <vt:vector size="21" baseType="lpstr">
      <vt:lpstr>21_BasicWhite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revision>1</cp:revision>
  <dcterms:modified xsi:type="dcterms:W3CDTF">2024-12-12T15:16:58Z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0x010100C256932D066E3347A094FCD988665BA4</vt:lpwstr>
  </property>
  <property fmtid="{D5CDD505-2E9C-101B-9397-08002B2CF9AE}" pid="3" name="MediaServiceImageTags">
    <vt:lpwstr/>
  </property>
</Properties>
</file>