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1551" r:id="rId7"/>
    <p:sldId id="1552" r:id="rId8"/>
    <p:sldId id="1540" r:id="rId9"/>
    <p:sldId id="1541" r:id="rId10"/>
    <p:sldId id="1548" r:id="rId11"/>
    <p:sldId id="1547" r:id="rId12"/>
    <p:sldId id="1543" r:id="rId13"/>
    <p:sldId id="1544" r:id="rId14"/>
    <p:sldId id="1549" r:id="rId15"/>
    <p:sldId id="1546" r:id="rId16"/>
    <p:sldId id="25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0E6B2C-B121-E0A0-5D86-F8430658BAB3}" name="Tijmen Leurs" initials="" userId="S::tijmen.leurs@surf.nl::e7f288df-ce96-43f2-bfa3-aa048fbdf04d" providerId="AD"/>
  <p188:author id="{82E4CC44-0A2B-184A-6C9A-C82F18B7B006}" name="Kathelijne Koster" initials="" userId="S::kathelijne.koster@surf.nl::087a3d54-091d-463a-8adf-6ebfc1b7da6f" providerId="AD"/>
  <p188:author id="{36A48A71-7EAA-1B19-5332-FC83EDCAAB56}" name="Noa Smeele" initials="NS" userId="S::noa.smeele@surf.nl::d151fc79-b5f6-4d8a-9937-48b0f6f60d36" providerId="AD"/>
  <p188:author id="{0DCA9CB1-33D9-87E6-F600-1F5D20BEF499}" name="Esther van der Linde" initials="EvdL" userId="S::esther.vanderlinde@surf.nl::89876e1b-1425-49d3-b0a1-06d6b5c62608" providerId="AD"/>
  <p188:author id="{AC223DE5-864A-611E-9477-6DF4725AD6C6}" name="John Walker" initials="JW" userId="S::john.walker@surf.nl::e4b0c0a6-ac5a-468a-b6a1-456f0c5b83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84B"/>
    <a:srgbClr val="D5DFFE"/>
    <a:srgbClr val="F8D754"/>
    <a:srgbClr val="05B173"/>
    <a:srgbClr val="3D68EC"/>
    <a:srgbClr val="F3D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AE612-450F-453F-9529-CDC8BC5971F4}" v="2" dt="2024-08-15T10:59:33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9"/>
    <p:restoredTop sz="77063"/>
  </p:normalViewPr>
  <p:slideViewPr>
    <p:cSldViewPr snapToGrid="0">
      <p:cViewPr varScale="1">
        <p:scale>
          <a:sx n="49" d="100"/>
          <a:sy n="49" d="100"/>
        </p:scale>
        <p:origin x="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en Kamphuis" userId="3b4089ab-e12e-497b-ad9b-d2feb91e4a35" providerId="ADAL" clId="{B77588A9-5AF7-43F3-931D-9AE4232A1835}"/>
    <pc:docChg chg="undo custSel delSld modSld sldOrd">
      <pc:chgData name="Carolien Kamphuis" userId="3b4089ab-e12e-497b-ad9b-d2feb91e4a35" providerId="ADAL" clId="{B77588A9-5AF7-43F3-931D-9AE4232A1835}" dt="2024-05-14T11:15:22.370" v="78" actId="14100"/>
      <pc:docMkLst>
        <pc:docMk/>
      </pc:docMkLst>
      <pc:sldChg chg="modSp mod">
        <pc:chgData name="Carolien Kamphuis" userId="3b4089ab-e12e-497b-ad9b-d2feb91e4a35" providerId="ADAL" clId="{B77588A9-5AF7-43F3-931D-9AE4232A1835}" dt="2024-05-14T11:07:30.309" v="13"/>
        <pc:sldMkLst>
          <pc:docMk/>
          <pc:sldMk cId="109857222" sldId="257"/>
        </pc:sldMkLst>
        <pc:spChg chg="mod">
          <ac:chgData name="Carolien Kamphuis" userId="3b4089ab-e12e-497b-ad9b-d2feb91e4a35" providerId="ADAL" clId="{B77588A9-5AF7-43F3-931D-9AE4232A1835}" dt="2024-05-14T11:07:30.309" v="13"/>
          <ac:spMkLst>
            <pc:docMk/>
            <pc:sldMk cId="109857222" sldId="257"/>
            <ac:spMk id="2" creationId="{00000000-0000-0000-0000-000000000000}"/>
          </ac:spMkLst>
        </pc:spChg>
      </pc:sldChg>
      <pc:sldChg chg="modSp mod">
        <pc:chgData name="Carolien Kamphuis" userId="3b4089ab-e12e-497b-ad9b-d2feb91e4a35" providerId="ADAL" clId="{B77588A9-5AF7-43F3-931D-9AE4232A1835}" dt="2024-05-14T11:08:07.425" v="15" actId="27636"/>
        <pc:sldMkLst>
          <pc:docMk/>
          <pc:sldMk cId="3503342165" sldId="258"/>
        </pc:sldMkLst>
        <pc:spChg chg="mod">
          <ac:chgData name="Carolien Kamphuis" userId="3b4089ab-e12e-497b-ad9b-d2feb91e4a35" providerId="ADAL" clId="{B77588A9-5AF7-43F3-931D-9AE4232A1835}" dt="2024-05-14T11:08:07.425" v="15" actId="27636"/>
          <ac:spMkLst>
            <pc:docMk/>
            <pc:sldMk cId="3503342165" sldId="258"/>
            <ac:spMk id="2" creationId="{ACA2B08A-4441-A537-CB70-63DA10E4038A}"/>
          </ac:spMkLst>
        </pc:spChg>
      </pc:sldChg>
      <pc:sldChg chg="del">
        <pc:chgData name="Carolien Kamphuis" userId="3b4089ab-e12e-497b-ad9b-d2feb91e4a35" providerId="ADAL" clId="{B77588A9-5AF7-43F3-931D-9AE4232A1835}" dt="2024-05-14T11:09:58.890" v="68" actId="47"/>
        <pc:sldMkLst>
          <pc:docMk/>
          <pc:sldMk cId="1525975840" sldId="1538"/>
        </pc:sldMkLst>
      </pc:sldChg>
      <pc:sldChg chg="addSp modSp mod">
        <pc:chgData name="Carolien Kamphuis" userId="3b4089ab-e12e-497b-ad9b-d2feb91e4a35" providerId="ADAL" clId="{B77588A9-5AF7-43F3-931D-9AE4232A1835}" dt="2024-05-14T11:15:22.370" v="78" actId="14100"/>
        <pc:sldMkLst>
          <pc:docMk/>
          <pc:sldMk cId="3048905193" sldId="1546"/>
        </pc:sldMkLst>
        <pc:spChg chg="mod">
          <ac:chgData name="Carolien Kamphuis" userId="3b4089ab-e12e-497b-ad9b-d2feb91e4a35" providerId="ADAL" clId="{B77588A9-5AF7-43F3-931D-9AE4232A1835}" dt="2024-05-14T11:15:22.370" v="78" actId="14100"/>
          <ac:spMkLst>
            <pc:docMk/>
            <pc:sldMk cId="3048905193" sldId="1546"/>
            <ac:spMk id="2" creationId="{A742A2F2-BF4C-1ABB-EBB4-A067BB2917B0}"/>
          </ac:spMkLst>
        </pc:spChg>
        <pc:spChg chg="add mod">
          <ac:chgData name="Carolien Kamphuis" userId="3b4089ab-e12e-497b-ad9b-d2feb91e4a35" providerId="ADAL" clId="{B77588A9-5AF7-43F3-931D-9AE4232A1835}" dt="2024-05-14T11:15:14.892" v="77"/>
          <ac:spMkLst>
            <pc:docMk/>
            <pc:sldMk cId="3048905193" sldId="1546"/>
            <ac:spMk id="3" creationId="{A3571CD5-4244-E957-699E-5C62DB988FF8}"/>
          </ac:spMkLst>
        </pc:spChg>
        <pc:picChg chg="add mod">
          <ac:chgData name="Carolien Kamphuis" userId="3b4089ab-e12e-497b-ad9b-d2feb91e4a35" providerId="ADAL" clId="{B77588A9-5AF7-43F3-931D-9AE4232A1835}" dt="2024-05-14T11:15:14.892" v="77"/>
          <ac:picMkLst>
            <pc:docMk/>
            <pc:sldMk cId="3048905193" sldId="1546"/>
            <ac:picMk id="4" creationId="{BA27A2A2-F3C2-E19B-07DA-0BF17269A518}"/>
          </ac:picMkLst>
        </pc:picChg>
      </pc:sldChg>
      <pc:sldChg chg="ord">
        <pc:chgData name="Carolien Kamphuis" userId="3b4089ab-e12e-497b-ad9b-d2feb91e4a35" providerId="ADAL" clId="{B77588A9-5AF7-43F3-931D-9AE4232A1835}" dt="2024-05-14T11:14:17.607" v="76"/>
        <pc:sldMkLst>
          <pc:docMk/>
          <pc:sldMk cId="1349086438" sldId="1548"/>
        </pc:sldMkLst>
      </pc:sldChg>
      <pc:sldChg chg="modSp mod modNotesTx">
        <pc:chgData name="Carolien Kamphuis" userId="3b4089ab-e12e-497b-ad9b-d2feb91e4a35" providerId="ADAL" clId="{B77588A9-5AF7-43F3-931D-9AE4232A1835}" dt="2024-05-14T11:10:51.265" v="73" actId="20577"/>
        <pc:sldMkLst>
          <pc:docMk/>
          <pc:sldMk cId="353354198" sldId="1553"/>
        </pc:sldMkLst>
        <pc:spChg chg="mod">
          <ac:chgData name="Carolien Kamphuis" userId="3b4089ab-e12e-497b-ad9b-d2feb91e4a35" providerId="ADAL" clId="{B77588A9-5AF7-43F3-931D-9AE4232A1835}" dt="2024-05-14T11:09:13.551" v="58" actId="27636"/>
          <ac:spMkLst>
            <pc:docMk/>
            <pc:sldMk cId="353354198" sldId="1553"/>
            <ac:spMk id="2" creationId="{C793DF91-61A4-792D-7250-0938EE51CBBA}"/>
          </ac:spMkLst>
        </pc:spChg>
      </pc:sldChg>
      <pc:sldChg chg="modSp mod">
        <pc:chgData name="Carolien Kamphuis" userId="3b4089ab-e12e-497b-ad9b-d2feb91e4a35" providerId="ADAL" clId="{B77588A9-5AF7-43F3-931D-9AE4232A1835}" dt="2024-05-14T11:13:53.845" v="74"/>
        <pc:sldMkLst>
          <pc:docMk/>
          <pc:sldMk cId="2744173746" sldId="1554"/>
        </pc:sldMkLst>
        <pc:spChg chg="mod">
          <ac:chgData name="Carolien Kamphuis" userId="3b4089ab-e12e-497b-ad9b-d2feb91e4a35" providerId="ADAL" clId="{B77588A9-5AF7-43F3-931D-9AE4232A1835}" dt="2024-05-14T11:13:53.845" v="74"/>
          <ac:spMkLst>
            <pc:docMk/>
            <pc:sldMk cId="2744173746" sldId="1554"/>
            <ac:spMk id="2" creationId="{C793DF91-61A4-792D-7250-0938EE51CBBA}"/>
          </ac:spMkLst>
        </pc:spChg>
      </pc:sldChg>
    </pc:docChg>
  </pc:docChgLst>
  <pc:docChgLst>
    <pc:chgData name="Noa Smeele" userId="d151fc79-b5f6-4d8a-9937-48b0f6f60d36" providerId="ADAL" clId="{A6ED61E2-24B9-470D-B7D9-68872D9A4A60}"/>
    <pc:docChg chg="undo custSel addSld delSld modSld">
      <pc:chgData name="Noa Smeele" userId="d151fc79-b5f6-4d8a-9937-48b0f6f60d36" providerId="ADAL" clId="{A6ED61E2-24B9-470D-B7D9-68872D9A4A60}" dt="2024-07-17T13:43:25.835" v="121" actId="6549"/>
      <pc:docMkLst>
        <pc:docMk/>
      </pc:docMkLst>
      <pc:sldChg chg="modSp mod">
        <pc:chgData name="Noa Smeele" userId="d151fc79-b5f6-4d8a-9937-48b0f6f60d36" providerId="ADAL" clId="{A6ED61E2-24B9-470D-B7D9-68872D9A4A60}" dt="2024-07-17T13:10:45.964" v="37" actId="20577"/>
        <pc:sldMkLst>
          <pc:docMk/>
          <pc:sldMk cId="109857222" sldId="257"/>
        </pc:sldMkLst>
        <pc:spChg chg="mod">
          <ac:chgData name="Noa Smeele" userId="d151fc79-b5f6-4d8a-9937-48b0f6f60d36" providerId="ADAL" clId="{A6ED61E2-24B9-470D-B7D9-68872D9A4A60}" dt="2024-07-17T13:10:45.964" v="37" actId="20577"/>
          <ac:spMkLst>
            <pc:docMk/>
            <pc:sldMk cId="109857222" sldId="257"/>
            <ac:spMk id="2" creationId="{00000000-0000-0000-0000-000000000000}"/>
          </ac:spMkLst>
        </pc:spChg>
      </pc:sldChg>
      <pc:sldChg chg="modSp mod">
        <pc:chgData name="Noa Smeele" userId="d151fc79-b5f6-4d8a-9937-48b0f6f60d36" providerId="ADAL" clId="{A6ED61E2-24B9-470D-B7D9-68872D9A4A60}" dt="2024-07-17T13:16:23.039" v="44" actId="255"/>
        <pc:sldMkLst>
          <pc:docMk/>
          <pc:sldMk cId="3503342165" sldId="258"/>
        </pc:sldMkLst>
        <pc:spChg chg="mod">
          <ac:chgData name="Noa Smeele" userId="d151fc79-b5f6-4d8a-9937-48b0f6f60d36" providerId="ADAL" clId="{A6ED61E2-24B9-470D-B7D9-68872D9A4A60}" dt="2024-07-17T13:16:23.039" v="44" actId="255"/>
          <ac:spMkLst>
            <pc:docMk/>
            <pc:sldMk cId="3503342165" sldId="258"/>
            <ac:spMk id="2" creationId="{ACA2B08A-4441-A537-CB70-63DA10E4038A}"/>
          </ac:spMkLst>
        </pc:spChg>
      </pc:sldChg>
      <pc:sldChg chg="del mod modShow delCm">
        <pc:chgData name="Noa Smeele" userId="d151fc79-b5f6-4d8a-9937-48b0f6f60d36" providerId="ADAL" clId="{A6ED61E2-24B9-470D-B7D9-68872D9A4A60}" dt="2024-07-17T13:06:47.618" v="11" actId="2696"/>
        <pc:sldMkLst>
          <pc:docMk/>
          <pc:sldMk cId="2250383981" sldId="15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oa Smeele" userId="d151fc79-b5f6-4d8a-9937-48b0f6f60d36" providerId="ADAL" clId="{A6ED61E2-24B9-470D-B7D9-68872D9A4A60}" dt="2024-07-15T08:44:48.838" v="5"/>
              <pc2:cmMkLst xmlns:pc2="http://schemas.microsoft.com/office/powerpoint/2019/9/main/command">
                <pc:docMk/>
                <pc:sldMk cId="2250383981" sldId="1539"/>
                <pc2:cmMk id="{C4CE1EA3-EC75-4E17-9251-EEF5E13E22F2}"/>
              </pc2:cmMkLst>
            </pc226:cmChg>
          </p:ext>
        </pc:extLst>
      </pc:sldChg>
      <pc:sldChg chg="modSp mod modNotesTx">
        <pc:chgData name="Noa Smeele" userId="d151fc79-b5f6-4d8a-9937-48b0f6f60d36" providerId="ADAL" clId="{A6ED61E2-24B9-470D-B7D9-68872D9A4A60}" dt="2024-07-17T13:42:52.861" v="117" actId="20577"/>
        <pc:sldMkLst>
          <pc:docMk/>
          <pc:sldMk cId="2136359119" sldId="1541"/>
        </pc:sldMkLst>
        <pc:spChg chg="mod">
          <ac:chgData name="Noa Smeele" userId="d151fc79-b5f6-4d8a-9937-48b0f6f60d36" providerId="ADAL" clId="{A6ED61E2-24B9-470D-B7D9-68872D9A4A60}" dt="2024-07-17T13:15:48.069" v="42" actId="403"/>
          <ac:spMkLst>
            <pc:docMk/>
            <pc:sldMk cId="2136359119" sldId="1541"/>
            <ac:spMk id="5" creationId="{462EAA92-4B06-3E80-FBD4-A6E29E43CF6B}"/>
          </ac:spMkLst>
        </pc:spChg>
      </pc:sldChg>
      <pc:sldChg chg="addSp delSp modSp mod setBg modNotesTx">
        <pc:chgData name="Noa Smeele" userId="d151fc79-b5f6-4d8a-9937-48b0f6f60d36" providerId="ADAL" clId="{A6ED61E2-24B9-470D-B7D9-68872D9A4A60}" dt="2024-07-17T13:43:16.261" v="119" actId="6549"/>
        <pc:sldMkLst>
          <pc:docMk/>
          <pc:sldMk cId="1283158217" sldId="1543"/>
        </pc:sldMkLst>
        <pc:spChg chg="mod">
          <ac:chgData name="Noa Smeele" userId="d151fc79-b5f6-4d8a-9937-48b0f6f60d36" providerId="ADAL" clId="{A6ED61E2-24B9-470D-B7D9-68872D9A4A60}" dt="2024-07-17T13:37:49.468" v="58" actId="26606"/>
          <ac:spMkLst>
            <pc:docMk/>
            <pc:sldMk cId="1283158217" sldId="1543"/>
            <ac:spMk id="2" creationId="{E4B4A990-AE7A-F962-8296-6654CF7D55E7}"/>
          </ac:spMkLst>
        </pc:spChg>
        <pc:spChg chg="mod ord">
          <ac:chgData name="Noa Smeele" userId="d151fc79-b5f6-4d8a-9937-48b0f6f60d36" providerId="ADAL" clId="{A6ED61E2-24B9-470D-B7D9-68872D9A4A60}" dt="2024-07-17T13:37:59.938" v="59" actId="14100"/>
          <ac:spMkLst>
            <pc:docMk/>
            <pc:sldMk cId="1283158217" sldId="1543"/>
            <ac:spMk id="3" creationId="{2E5AE57F-4CF3-0E77-16E4-6B4BCA2DF363}"/>
          </ac:spMkLst>
        </pc:spChg>
        <pc:spChg chg="add del">
          <ac:chgData name="Noa Smeele" userId="d151fc79-b5f6-4d8a-9937-48b0f6f60d36" providerId="ADAL" clId="{A6ED61E2-24B9-470D-B7D9-68872D9A4A60}" dt="2024-07-17T13:37:49.468" v="58" actId="26606"/>
          <ac:spMkLst>
            <pc:docMk/>
            <pc:sldMk cId="1283158217" sldId="1543"/>
            <ac:spMk id="6" creationId="{2EB492CD-616E-47F8-933B-5E2D952A0593}"/>
          </ac:spMkLst>
        </pc:spChg>
        <pc:spChg chg="add del">
          <ac:chgData name="Noa Smeele" userId="d151fc79-b5f6-4d8a-9937-48b0f6f60d36" providerId="ADAL" clId="{A6ED61E2-24B9-470D-B7D9-68872D9A4A60}" dt="2024-07-17T13:37:49.468" v="58" actId="26606"/>
          <ac:spMkLst>
            <pc:docMk/>
            <pc:sldMk cId="1283158217" sldId="1543"/>
            <ac:spMk id="8" creationId="{59383CF9-23B5-4335-9B21-1791C4CF1C75}"/>
          </ac:spMkLst>
        </pc:spChg>
        <pc:spChg chg="add del">
          <ac:chgData name="Noa Smeele" userId="d151fc79-b5f6-4d8a-9937-48b0f6f60d36" providerId="ADAL" clId="{A6ED61E2-24B9-470D-B7D9-68872D9A4A60}" dt="2024-07-17T13:37:49.468" v="58" actId="26606"/>
          <ac:spMkLst>
            <pc:docMk/>
            <pc:sldMk cId="1283158217" sldId="1543"/>
            <ac:spMk id="10" creationId="{0007FE00-9498-4706-B255-6437B0252C02}"/>
          </ac:spMkLst>
        </pc:spChg>
        <pc:picChg chg="add del mod">
          <ac:chgData name="Noa Smeele" userId="d151fc79-b5f6-4d8a-9937-48b0f6f60d36" providerId="ADAL" clId="{A6ED61E2-24B9-470D-B7D9-68872D9A4A60}" dt="2024-07-17T13:38:19.413" v="60" actId="478"/>
          <ac:picMkLst>
            <pc:docMk/>
            <pc:sldMk cId="1283158217" sldId="1543"/>
            <ac:picMk id="4" creationId="{61361783-C86E-52DA-5234-063293F793E5}"/>
          </ac:picMkLst>
        </pc:picChg>
        <pc:picChg chg="del">
          <ac:chgData name="Noa Smeele" userId="d151fc79-b5f6-4d8a-9937-48b0f6f60d36" providerId="ADAL" clId="{A6ED61E2-24B9-470D-B7D9-68872D9A4A60}" dt="2024-07-17T13:37:43.676" v="55" actId="478"/>
          <ac:picMkLst>
            <pc:docMk/>
            <pc:sldMk cId="1283158217" sldId="1543"/>
            <ac:picMk id="5" creationId="{6914B602-2B1E-810D-EB68-6A7F84A5BFE3}"/>
          </ac:picMkLst>
        </pc:picChg>
        <pc:picChg chg="add mod">
          <ac:chgData name="Noa Smeele" userId="d151fc79-b5f6-4d8a-9937-48b0f6f60d36" providerId="ADAL" clId="{A6ED61E2-24B9-470D-B7D9-68872D9A4A60}" dt="2024-07-17T13:38:20.261" v="61"/>
          <ac:picMkLst>
            <pc:docMk/>
            <pc:sldMk cId="1283158217" sldId="1543"/>
            <ac:picMk id="7" creationId="{DBE87A25-DE6F-257C-A8AD-565CA87D2A75}"/>
          </ac:picMkLst>
        </pc:picChg>
      </pc:sldChg>
      <pc:sldChg chg="modSp mod modNotesTx">
        <pc:chgData name="Noa Smeele" userId="d151fc79-b5f6-4d8a-9937-48b0f6f60d36" providerId="ADAL" clId="{A6ED61E2-24B9-470D-B7D9-68872D9A4A60}" dt="2024-07-17T13:40:43.056" v="84" actId="20577"/>
        <pc:sldMkLst>
          <pc:docMk/>
          <pc:sldMk cId="1133804664" sldId="1544"/>
        </pc:sldMkLst>
        <pc:picChg chg="mod">
          <ac:chgData name="Noa Smeele" userId="d151fc79-b5f6-4d8a-9937-48b0f6f60d36" providerId="ADAL" clId="{A6ED61E2-24B9-470D-B7D9-68872D9A4A60}" dt="2024-07-17T13:38:40.497" v="66" actId="1076"/>
          <ac:picMkLst>
            <pc:docMk/>
            <pc:sldMk cId="1133804664" sldId="1544"/>
            <ac:picMk id="5" creationId="{1A21B969-9FB4-E146-1281-784F9FE4167D}"/>
          </ac:picMkLst>
        </pc:picChg>
      </pc:sldChg>
      <pc:sldChg chg="modSp mod modNotesTx">
        <pc:chgData name="Noa Smeele" userId="d151fc79-b5f6-4d8a-9937-48b0f6f60d36" providerId="ADAL" clId="{A6ED61E2-24B9-470D-B7D9-68872D9A4A60}" dt="2024-07-17T13:43:25.835" v="121" actId="6549"/>
        <pc:sldMkLst>
          <pc:docMk/>
          <pc:sldMk cId="3048905193" sldId="1546"/>
        </pc:sldMkLst>
        <pc:spChg chg="mod">
          <ac:chgData name="Noa Smeele" userId="d151fc79-b5f6-4d8a-9937-48b0f6f60d36" providerId="ADAL" clId="{A6ED61E2-24B9-470D-B7D9-68872D9A4A60}" dt="2024-07-15T08:43:47.746" v="4" actId="207"/>
          <ac:spMkLst>
            <pc:docMk/>
            <pc:sldMk cId="3048905193" sldId="1546"/>
            <ac:spMk id="3" creationId="{A3571CD5-4244-E957-699E-5C62DB988FF8}"/>
          </ac:spMkLst>
        </pc:spChg>
        <pc:picChg chg="mod">
          <ac:chgData name="Noa Smeele" userId="d151fc79-b5f6-4d8a-9937-48b0f6f60d36" providerId="ADAL" clId="{A6ED61E2-24B9-470D-B7D9-68872D9A4A60}" dt="2024-07-17T13:32:30.600" v="48" actId="1076"/>
          <ac:picMkLst>
            <pc:docMk/>
            <pc:sldMk cId="3048905193" sldId="1546"/>
            <ac:picMk id="4" creationId="{BA27A2A2-F3C2-E19B-07DA-0BF17269A518}"/>
          </ac:picMkLst>
        </pc:picChg>
      </pc:sldChg>
      <pc:sldChg chg="modSp mod modNotesTx">
        <pc:chgData name="Noa Smeele" userId="d151fc79-b5f6-4d8a-9937-48b0f6f60d36" providerId="ADAL" clId="{A6ED61E2-24B9-470D-B7D9-68872D9A4A60}" dt="2024-07-17T13:43:12.049" v="118" actId="6549"/>
        <pc:sldMkLst>
          <pc:docMk/>
          <pc:sldMk cId="4092870805" sldId="1547"/>
        </pc:sldMkLst>
        <pc:spChg chg="mod">
          <ac:chgData name="Noa Smeele" userId="d151fc79-b5f6-4d8a-9937-48b0f6f60d36" providerId="ADAL" clId="{A6ED61E2-24B9-470D-B7D9-68872D9A4A60}" dt="2024-07-17T13:15:31.765" v="39" actId="404"/>
          <ac:spMkLst>
            <pc:docMk/>
            <pc:sldMk cId="4092870805" sldId="1547"/>
            <ac:spMk id="3" creationId="{0EDB68E0-6067-D2CC-E090-0363D25ED7B2}"/>
          </ac:spMkLst>
        </pc:spChg>
        <pc:spChg chg="mod">
          <ac:chgData name="Noa Smeele" userId="d151fc79-b5f6-4d8a-9937-48b0f6f60d36" providerId="ADAL" clId="{A6ED61E2-24B9-470D-B7D9-68872D9A4A60}" dt="2024-07-17T13:15:40.583" v="41" actId="403"/>
          <ac:spMkLst>
            <pc:docMk/>
            <pc:sldMk cId="4092870805" sldId="1547"/>
            <ac:spMk id="10" creationId="{8F13B5FC-0F74-99B0-CB3F-22566100352E}"/>
          </ac:spMkLst>
        </pc:spChg>
      </pc:sldChg>
      <pc:sldChg chg="addSp modSp mod delCm">
        <pc:chgData name="Noa Smeele" userId="d151fc79-b5f6-4d8a-9937-48b0f6f60d36" providerId="ADAL" clId="{A6ED61E2-24B9-470D-B7D9-68872D9A4A60}" dt="2024-07-17T13:10:10.153" v="35" actId="14100"/>
        <pc:sldMkLst>
          <pc:docMk/>
          <pc:sldMk cId="1349086438" sldId="1548"/>
        </pc:sldMkLst>
        <pc:spChg chg="add mod">
          <ac:chgData name="Noa Smeele" userId="d151fc79-b5f6-4d8a-9937-48b0f6f60d36" providerId="ADAL" clId="{A6ED61E2-24B9-470D-B7D9-68872D9A4A60}" dt="2024-07-17T13:08:18.224" v="33" actId="122"/>
          <ac:spMkLst>
            <pc:docMk/>
            <pc:sldMk cId="1349086438" sldId="1548"/>
            <ac:spMk id="2" creationId="{CCFC78F1-0A49-0356-0FDD-D62908D9A885}"/>
          </ac:spMkLst>
        </pc:spChg>
        <pc:picChg chg="mod">
          <ac:chgData name="Noa Smeele" userId="d151fc79-b5f6-4d8a-9937-48b0f6f60d36" providerId="ADAL" clId="{A6ED61E2-24B9-470D-B7D9-68872D9A4A60}" dt="2024-07-17T13:10:10.153" v="35" actId="14100"/>
          <ac:picMkLst>
            <pc:docMk/>
            <pc:sldMk cId="1349086438" sldId="1548"/>
            <ac:picMk id="4" creationId="{834419BF-A98D-419B-6EE1-F95812A6BE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oa Smeele" userId="d151fc79-b5f6-4d8a-9937-48b0f6f60d36" providerId="ADAL" clId="{A6ED61E2-24B9-470D-B7D9-68872D9A4A60}" dt="2024-07-15T08:44:59.335" v="7"/>
              <pc2:cmMkLst xmlns:pc2="http://schemas.microsoft.com/office/powerpoint/2019/9/main/command">
                <pc:docMk/>
                <pc:sldMk cId="1349086438" sldId="1548"/>
                <pc2:cmMk id="{302D63DE-9926-49FF-85CA-FAACD302CA9C}"/>
              </pc2:cmMkLst>
            </pc226:cmChg>
          </p:ext>
        </pc:extLst>
      </pc:sldChg>
      <pc:sldChg chg="modNotesTx">
        <pc:chgData name="Noa Smeele" userId="d151fc79-b5f6-4d8a-9937-48b0f6f60d36" providerId="ADAL" clId="{A6ED61E2-24B9-470D-B7D9-68872D9A4A60}" dt="2024-07-17T13:43:22.218" v="120" actId="6549"/>
        <pc:sldMkLst>
          <pc:docMk/>
          <pc:sldMk cId="2673262444" sldId="1549"/>
        </pc:sldMkLst>
      </pc:sldChg>
      <pc:sldChg chg="addSp delSp modSp mod modNotesTx">
        <pc:chgData name="Noa Smeele" userId="d151fc79-b5f6-4d8a-9937-48b0f6f60d36" providerId="ADAL" clId="{A6ED61E2-24B9-470D-B7D9-68872D9A4A60}" dt="2024-07-17T13:42:38.096" v="114" actId="6549"/>
        <pc:sldMkLst>
          <pc:docMk/>
          <pc:sldMk cId="3459055988" sldId="1551"/>
        </pc:sldMkLst>
        <pc:picChg chg="add mod">
          <ac:chgData name="Noa Smeele" userId="d151fc79-b5f6-4d8a-9937-48b0f6f60d36" providerId="ADAL" clId="{A6ED61E2-24B9-470D-B7D9-68872D9A4A60}" dt="2024-07-17T13:36:16.474" v="53"/>
          <ac:picMkLst>
            <pc:docMk/>
            <pc:sldMk cId="3459055988" sldId="1551"/>
            <ac:picMk id="4" creationId="{E57E1913-B379-AAB2-B8C2-58AAE4428F07}"/>
          </ac:picMkLst>
        </pc:picChg>
        <pc:picChg chg="del mod">
          <ac:chgData name="Noa Smeele" userId="d151fc79-b5f6-4d8a-9937-48b0f6f60d36" providerId="ADAL" clId="{A6ED61E2-24B9-470D-B7D9-68872D9A4A60}" dt="2024-07-17T13:36:15.475" v="52" actId="478"/>
          <ac:picMkLst>
            <pc:docMk/>
            <pc:sldMk cId="3459055988" sldId="1551"/>
            <ac:picMk id="5" creationId="{5126181A-7522-29D4-8C8E-AE653880DE44}"/>
          </ac:picMkLst>
        </pc:picChg>
      </pc:sldChg>
      <pc:sldChg chg="delSp modSp mod modNotesTx">
        <pc:chgData name="Noa Smeele" userId="d151fc79-b5f6-4d8a-9937-48b0f6f60d36" providerId="ADAL" clId="{A6ED61E2-24B9-470D-B7D9-68872D9A4A60}" dt="2024-07-17T13:42:43.020" v="115" actId="6549"/>
        <pc:sldMkLst>
          <pc:docMk/>
          <pc:sldMk cId="1053164650" sldId="1552"/>
        </pc:sldMkLst>
        <pc:spChg chg="mod">
          <ac:chgData name="Noa Smeele" userId="d151fc79-b5f6-4d8a-9937-48b0f6f60d36" providerId="ADAL" clId="{A6ED61E2-24B9-470D-B7D9-68872D9A4A60}" dt="2024-07-17T13:15:59.586" v="43" actId="2711"/>
          <ac:spMkLst>
            <pc:docMk/>
            <pc:sldMk cId="1053164650" sldId="1552"/>
            <ac:spMk id="3" creationId="{08A26BE8-52CB-A983-37FF-5DDC3FC2FB63}"/>
          </ac:spMkLst>
        </pc:spChg>
        <pc:picChg chg="del">
          <ac:chgData name="Noa Smeele" userId="d151fc79-b5f6-4d8a-9937-48b0f6f60d36" providerId="ADAL" clId="{A6ED61E2-24B9-470D-B7D9-68872D9A4A60}" dt="2024-07-17T13:36:45.021" v="54" actId="478"/>
          <ac:picMkLst>
            <pc:docMk/>
            <pc:sldMk cId="1053164650" sldId="1552"/>
            <ac:picMk id="5" creationId="{5126181A-7522-29D4-8C8E-AE653880DE44}"/>
          </ac:picMkLst>
        </pc:picChg>
      </pc:sldChg>
      <pc:sldChg chg="del mod modShow delCm">
        <pc:chgData name="Noa Smeele" userId="d151fc79-b5f6-4d8a-9937-48b0f6f60d36" providerId="ADAL" clId="{A6ED61E2-24B9-470D-B7D9-68872D9A4A60}" dt="2024-07-17T13:06:39.742" v="10" actId="2696"/>
        <pc:sldMkLst>
          <pc:docMk/>
          <pc:sldMk cId="2744173746" sldId="15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oa Smeele" userId="d151fc79-b5f6-4d8a-9937-48b0f6f60d36" providerId="ADAL" clId="{A6ED61E2-24B9-470D-B7D9-68872D9A4A60}" dt="2024-07-15T08:45:05.751" v="8"/>
              <pc2:cmMkLst xmlns:pc2="http://schemas.microsoft.com/office/powerpoint/2019/9/main/command">
                <pc:docMk/>
                <pc:sldMk cId="2744173746" sldId="1554"/>
                <pc2:cmMk id="{26A6215C-FCDD-4021-843F-D62212D450D7}"/>
              </pc2:cmMkLst>
            </pc226:cmChg>
          </p:ext>
        </pc:extLst>
      </pc:sldChg>
      <pc:sldChg chg="add del">
        <pc:chgData name="Noa Smeele" userId="d151fc79-b5f6-4d8a-9937-48b0f6f60d36" providerId="ADAL" clId="{A6ED61E2-24B9-470D-B7D9-68872D9A4A60}" dt="2024-07-15T08:42:58.635" v="1"/>
        <pc:sldMkLst>
          <pc:docMk/>
          <pc:sldMk cId="2032351488" sldId="1555"/>
        </pc:sldMkLst>
      </pc:sldChg>
      <pc:sldMasterChg chg="delSldLayout">
        <pc:chgData name="Noa Smeele" userId="d151fc79-b5f6-4d8a-9937-48b0f6f60d36" providerId="ADAL" clId="{A6ED61E2-24B9-470D-B7D9-68872D9A4A60}" dt="2024-07-17T13:06:47.618" v="11" actId="2696"/>
        <pc:sldMasterMkLst>
          <pc:docMk/>
          <pc:sldMasterMk cId="2732830321" sldId="2147483648"/>
        </pc:sldMasterMkLst>
        <pc:sldLayoutChg chg="del">
          <pc:chgData name="Noa Smeele" userId="d151fc79-b5f6-4d8a-9937-48b0f6f60d36" providerId="ADAL" clId="{A6ED61E2-24B9-470D-B7D9-68872D9A4A60}" dt="2024-07-17T13:06:47.618" v="11" actId="2696"/>
          <pc:sldLayoutMkLst>
            <pc:docMk/>
            <pc:sldMasterMk cId="2732830321" sldId="2147483648"/>
            <pc:sldLayoutMk cId="2905193330" sldId="2147483662"/>
          </pc:sldLayoutMkLst>
        </pc:sldLayoutChg>
      </pc:sldMasterChg>
    </pc:docChg>
  </pc:docChgLst>
  <pc:docChgLst>
    <pc:chgData name="Carolien Kamphuis" userId="3b4089ab-e12e-497b-ad9b-d2feb91e4a35" providerId="ADAL" clId="{B1D54787-83BC-4611-95F5-AF3D5F69B0C2}"/>
    <pc:docChg chg="custSel addSld delSld modSld sldOrd">
      <pc:chgData name="Carolien Kamphuis" userId="3b4089ab-e12e-497b-ad9b-d2feb91e4a35" providerId="ADAL" clId="{B1D54787-83BC-4611-95F5-AF3D5F69B0C2}" dt="2024-03-27T16:10:36.723" v="125"/>
      <pc:docMkLst>
        <pc:docMk/>
      </pc:docMkLst>
      <pc:sldChg chg="addSp delSp modSp mod ord modNotesTx">
        <pc:chgData name="Carolien Kamphuis" userId="3b4089ab-e12e-497b-ad9b-d2feb91e4a35" providerId="ADAL" clId="{B1D54787-83BC-4611-95F5-AF3D5F69B0C2}" dt="2024-03-27T16:10:36.723" v="125"/>
        <pc:sldMkLst>
          <pc:docMk/>
          <pc:sldMk cId="1525975840" sldId="1538"/>
        </pc:sldMkLst>
        <pc:spChg chg="mod">
          <ac:chgData name="Carolien Kamphuis" userId="3b4089ab-e12e-497b-ad9b-d2feb91e4a35" providerId="ADAL" clId="{B1D54787-83BC-4611-95F5-AF3D5F69B0C2}" dt="2024-03-27T16:05:57.156" v="46" actId="1076"/>
          <ac:spMkLst>
            <pc:docMk/>
            <pc:sldMk cId="1525975840" sldId="1538"/>
            <ac:spMk id="2" creationId="{C793DF91-61A4-792D-7250-0938EE51CBBA}"/>
          </ac:spMkLst>
        </pc:spChg>
        <pc:spChg chg="mod">
          <ac:chgData name="Carolien Kamphuis" userId="3b4089ab-e12e-497b-ad9b-d2feb91e4a35" providerId="ADAL" clId="{B1D54787-83BC-4611-95F5-AF3D5F69B0C2}" dt="2024-03-27T14:41:38.529" v="34" actId="27636"/>
          <ac:spMkLst>
            <pc:docMk/>
            <pc:sldMk cId="1525975840" sldId="1538"/>
            <ac:spMk id="3" creationId="{08A26BE8-52CB-A983-37FF-5DDC3FC2FB63}"/>
          </ac:spMkLst>
        </pc:spChg>
        <pc:picChg chg="mod">
          <ac:chgData name="Carolien Kamphuis" userId="3b4089ab-e12e-497b-ad9b-d2feb91e4a35" providerId="ADAL" clId="{B1D54787-83BC-4611-95F5-AF3D5F69B0C2}" dt="2024-03-27T16:00:54.829" v="45" actId="14100"/>
          <ac:picMkLst>
            <pc:docMk/>
            <pc:sldMk cId="1525975840" sldId="1538"/>
            <ac:picMk id="4" creationId="{5C4ADD83-0D2F-0F98-E4C3-3ACA41DCD84F}"/>
          </ac:picMkLst>
        </pc:picChg>
        <pc:picChg chg="add mod">
          <ac:chgData name="Carolien Kamphuis" userId="3b4089ab-e12e-497b-ad9b-d2feb91e4a35" providerId="ADAL" clId="{B1D54787-83BC-4611-95F5-AF3D5F69B0C2}" dt="2024-03-27T15:59:53.656" v="39" actId="1076"/>
          <ac:picMkLst>
            <pc:docMk/>
            <pc:sldMk cId="1525975840" sldId="1538"/>
            <ac:picMk id="5" creationId="{5126181A-7522-29D4-8C8E-AE653880DE44}"/>
          </ac:picMkLst>
        </pc:picChg>
        <pc:picChg chg="del">
          <ac:chgData name="Carolien Kamphuis" userId="3b4089ab-e12e-497b-ad9b-d2feb91e4a35" providerId="ADAL" clId="{B1D54787-83BC-4611-95F5-AF3D5F69B0C2}" dt="2024-03-27T13:32:12.687" v="22" actId="478"/>
          <ac:picMkLst>
            <pc:docMk/>
            <pc:sldMk cId="1525975840" sldId="1538"/>
            <ac:picMk id="9" creationId="{786BFDDA-6E33-769A-DB54-BC33A964C2CB}"/>
          </ac:picMkLst>
        </pc:picChg>
      </pc:sldChg>
      <pc:sldChg chg="modSp modNotesTx">
        <pc:chgData name="Carolien Kamphuis" userId="3b4089ab-e12e-497b-ad9b-d2feb91e4a35" providerId="ADAL" clId="{B1D54787-83BC-4611-95F5-AF3D5F69B0C2}" dt="2024-03-27T13:26:07.012" v="4"/>
        <pc:sldMkLst>
          <pc:docMk/>
          <pc:sldMk cId="3790974546" sldId="1540"/>
        </pc:sldMkLst>
        <pc:picChg chg="mod">
          <ac:chgData name="Carolien Kamphuis" userId="3b4089ab-e12e-497b-ad9b-d2feb91e4a35" providerId="ADAL" clId="{B1D54787-83BC-4611-95F5-AF3D5F69B0C2}" dt="2024-03-27T13:26:01.234" v="0"/>
          <ac:picMkLst>
            <pc:docMk/>
            <pc:sldMk cId="3790974546" sldId="1540"/>
            <ac:picMk id="5" creationId="{912637C6-18D3-30EE-C823-8E3AFE1E28E1}"/>
          </ac:picMkLst>
        </pc:picChg>
      </pc:sldChg>
      <pc:sldChg chg="addSp delSp modSp mod">
        <pc:chgData name="Carolien Kamphuis" userId="3b4089ab-e12e-497b-ad9b-d2feb91e4a35" providerId="ADAL" clId="{B1D54787-83BC-4611-95F5-AF3D5F69B0C2}" dt="2024-03-27T13:30:37.897" v="15" actId="1076"/>
        <pc:sldMkLst>
          <pc:docMk/>
          <pc:sldMk cId="2136359119" sldId="1541"/>
        </pc:sldMkLst>
        <pc:picChg chg="add mod">
          <ac:chgData name="Carolien Kamphuis" userId="3b4089ab-e12e-497b-ad9b-d2feb91e4a35" providerId="ADAL" clId="{B1D54787-83BC-4611-95F5-AF3D5F69B0C2}" dt="2024-03-27T13:26:46.377" v="9" actId="1076"/>
          <ac:picMkLst>
            <pc:docMk/>
            <pc:sldMk cId="2136359119" sldId="1541"/>
            <ac:picMk id="4" creationId="{F9B52A9F-7DB9-542F-0066-65974EC4A572}"/>
          </ac:picMkLst>
        </pc:picChg>
        <pc:picChg chg="del mod">
          <ac:chgData name="Carolien Kamphuis" userId="3b4089ab-e12e-497b-ad9b-d2feb91e4a35" providerId="ADAL" clId="{B1D54787-83BC-4611-95F5-AF3D5F69B0C2}" dt="2024-03-27T13:30:26.087" v="14" actId="478"/>
          <ac:picMkLst>
            <pc:docMk/>
            <pc:sldMk cId="2136359119" sldId="1541"/>
            <ac:picMk id="5" creationId="{4EF1F1FC-F36B-44CE-D18F-E735B963A13E}"/>
          </ac:picMkLst>
        </pc:picChg>
        <pc:picChg chg="del">
          <ac:chgData name="Carolien Kamphuis" userId="3b4089ab-e12e-497b-ad9b-d2feb91e4a35" providerId="ADAL" clId="{B1D54787-83BC-4611-95F5-AF3D5F69B0C2}" dt="2024-03-27T13:26:37.991" v="6" actId="478"/>
          <ac:picMkLst>
            <pc:docMk/>
            <pc:sldMk cId="2136359119" sldId="1541"/>
            <ac:picMk id="6" creationId="{6A9CE417-4561-CA6E-6079-29CDA4E8987D}"/>
          </ac:picMkLst>
        </pc:picChg>
        <pc:picChg chg="add mod">
          <ac:chgData name="Carolien Kamphuis" userId="3b4089ab-e12e-497b-ad9b-d2feb91e4a35" providerId="ADAL" clId="{B1D54787-83BC-4611-95F5-AF3D5F69B0C2}" dt="2024-03-27T13:30:37.897" v="15" actId="1076"/>
          <ac:picMkLst>
            <pc:docMk/>
            <pc:sldMk cId="2136359119" sldId="1541"/>
            <ac:picMk id="8" creationId="{164F4358-4EF0-1004-A5C9-C4BE1DF0C1E8}"/>
          </ac:picMkLst>
        </pc:picChg>
      </pc:sldChg>
      <pc:sldChg chg="addSp delSp modSp mod">
        <pc:chgData name="Carolien Kamphuis" userId="3b4089ab-e12e-497b-ad9b-d2feb91e4a35" providerId="ADAL" clId="{B1D54787-83BC-4611-95F5-AF3D5F69B0C2}" dt="2024-03-27T13:31:12.070" v="21"/>
        <pc:sldMkLst>
          <pc:docMk/>
          <pc:sldMk cId="4092870805" sldId="1547"/>
        </pc:sldMkLst>
        <pc:picChg chg="add mod">
          <ac:chgData name="Carolien Kamphuis" userId="3b4089ab-e12e-497b-ad9b-d2feb91e4a35" providerId="ADAL" clId="{B1D54787-83BC-4611-95F5-AF3D5F69B0C2}" dt="2024-03-27T13:26:57.624" v="11"/>
          <ac:picMkLst>
            <pc:docMk/>
            <pc:sldMk cId="4092870805" sldId="1547"/>
            <ac:picMk id="4" creationId="{48F7E6D5-EC8D-AE93-6948-BBC82DEAA865}"/>
          </ac:picMkLst>
        </pc:picChg>
        <pc:picChg chg="del">
          <ac:chgData name="Carolien Kamphuis" userId="3b4089ab-e12e-497b-ad9b-d2feb91e4a35" providerId="ADAL" clId="{B1D54787-83BC-4611-95F5-AF3D5F69B0C2}" dt="2024-03-27T13:30:43.181" v="16" actId="478"/>
          <ac:picMkLst>
            <pc:docMk/>
            <pc:sldMk cId="4092870805" sldId="1547"/>
            <ac:picMk id="5" creationId="{4EF1F1FC-F36B-44CE-D18F-E735B963A13E}"/>
          </ac:picMkLst>
        </pc:picChg>
        <pc:picChg chg="del">
          <ac:chgData name="Carolien Kamphuis" userId="3b4089ab-e12e-497b-ad9b-d2feb91e4a35" providerId="ADAL" clId="{B1D54787-83BC-4611-95F5-AF3D5F69B0C2}" dt="2024-03-27T13:26:56.415" v="10" actId="478"/>
          <ac:picMkLst>
            <pc:docMk/>
            <pc:sldMk cId="4092870805" sldId="1547"/>
            <ac:picMk id="6" creationId="{6A9CE417-4561-CA6E-6079-29CDA4E8987D}"/>
          </ac:picMkLst>
        </pc:picChg>
        <pc:picChg chg="add del mod">
          <ac:chgData name="Carolien Kamphuis" userId="3b4089ab-e12e-497b-ad9b-d2feb91e4a35" providerId="ADAL" clId="{B1D54787-83BC-4611-95F5-AF3D5F69B0C2}" dt="2024-03-27T13:31:10.926" v="20" actId="478"/>
          <ac:picMkLst>
            <pc:docMk/>
            <pc:sldMk cId="4092870805" sldId="1547"/>
            <ac:picMk id="7" creationId="{58B6A2B0-229E-A471-84CB-E6224D3AA789}"/>
          </ac:picMkLst>
        </pc:picChg>
        <pc:picChg chg="add mod">
          <ac:chgData name="Carolien Kamphuis" userId="3b4089ab-e12e-497b-ad9b-d2feb91e4a35" providerId="ADAL" clId="{B1D54787-83BC-4611-95F5-AF3D5F69B0C2}" dt="2024-03-27T13:31:12.070" v="21"/>
          <ac:picMkLst>
            <pc:docMk/>
            <pc:sldMk cId="4092870805" sldId="1547"/>
            <ac:picMk id="8" creationId="{11086566-0B0D-615E-B5DA-DAED135C6EE9}"/>
          </ac:picMkLst>
        </pc:picChg>
      </pc:sldChg>
      <pc:sldChg chg="new del">
        <pc:chgData name="Carolien Kamphuis" userId="3b4089ab-e12e-497b-ad9b-d2feb91e4a35" providerId="ADAL" clId="{B1D54787-83BC-4611-95F5-AF3D5F69B0C2}" dt="2024-03-27T14:40:42.040" v="29" actId="47"/>
        <pc:sldMkLst>
          <pc:docMk/>
          <pc:sldMk cId="2303508189" sldId="1550"/>
        </pc:sldMkLst>
      </pc:sldChg>
      <pc:sldChg chg="modSp add mod">
        <pc:chgData name="Carolien Kamphuis" userId="3b4089ab-e12e-497b-ad9b-d2feb91e4a35" providerId="ADAL" clId="{B1D54787-83BC-4611-95F5-AF3D5F69B0C2}" dt="2024-03-27T16:10:14.751" v="123" actId="20577"/>
        <pc:sldMkLst>
          <pc:docMk/>
          <pc:sldMk cId="3459055988" sldId="1551"/>
        </pc:sldMkLst>
        <pc:spChg chg="mod">
          <ac:chgData name="Carolien Kamphuis" userId="3b4089ab-e12e-497b-ad9b-d2feb91e4a35" providerId="ADAL" clId="{B1D54787-83BC-4611-95F5-AF3D5F69B0C2}" dt="2024-03-27T16:10:14.751" v="123" actId="20577"/>
          <ac:spMkLst>
            <pc:docMk/>
            <pc:sldMk cId="3459055988" sldId="1551"/>
            <ac:spMk id="3" creationId="{08A26BE8-52CB-A983-37FF-5DDC3FC2FB63}"/>
          </ac:spMkLst>
        </pc:spChg>
        <pc:picChg chg="mod">
          <ac:chgData name="Carolien Kamphuis" userId="3b4089ab-e12e-497b-ad9b-d2feb91e4a35" providerId="ADAL" clId="{B1D54787-83BC-4611-95F5-AF3D5F69B0C2}" dt="2024-03-27T16:08:09.153" v="103" actId="1076"/>
          <ac:picMkLst>
            <pc:docMk/>
            <pc:sldMk cId="3459055988" sldId="1551"/>
            <ac:picMk id="5" creationId="{5126181A-7522-29D4-8C8E-AE653880DE44}"/>
          </ac:picMkLst>
        </pc:picChg>
      </pc:sldChg>
      <pc:sldChg chg="modSp add mod">
        <pc:chgData name="Carolien Kamphuis" userId="3b4089ab-e12e-497b-ad9b-d2feb91e4a35" providerId="ADAL" clId="{B1D54787-83BC-4611-95F5-AF3D5F69B0C2}" dt="2024-03-27T16:08:36.579" v="107" actId="113"/>
        <pc:sldMkLst>
          <pc:docMk/>
          <pc:sldMk cId="1053164650" sldId="1552"/>
        </pc:sldMkLst>
        <pc:spChg chg="mod">
          <ac:chgData name="Carolien Kamphuis" userId="3b4089ab-e12e-497b-ad9b-d2feb91e4a35" providerId="ADAL" clId="{B1D54787-83BC-4611-95F5-AF3D5F69B0C2}" dt="2024-03-27T16:08:36.579" v="107" actId="113"/>
          <ac:spMkLst>
            <pc:docMk/>
            <pc:sldMk cId="1053164650" sldId="1552"/>
            <ac:spMk id="3" creationId="{08A26BE8-52CB-A983-37FF-5DDC3FC2FB63}"/>
          </ac:spMkLst>
        </pc:spChg>
        <pc:picChg chg="mod">
          <ac:chgData name="Carolien Kamphuis" userId="3b4089ab-e12e-497b-ad9b-d2feb91e4a35" providerId="ADAL" clId="{B1D54787-83BC-4611-95F5-AF3D5F69B0C2}" dt="2024-03-27T16:08:14.433" v="104" actId="1076"/>
          <ac:picMkLst>
            <pc:docMk/>
            <pc:sldMk cId="1053164650" sldId="1552"/>
            <ac:picMk id="5" creationId="{5126181A-7522-29D4-8C8E-AE653880DE44}"/>
          </ac:picMkLst>
        </pc:picChg>
      </pc:sldChg>
    </pc:docChg>
  </pc:docChgLst>
  <pc:docChgLst>
    <pc:chgData name="Noa Smeele" userId="S::noa.smeele@surf.nl::d151fc79-b5f6-4d8a-9937-48b0f6f60d36" providerId="AD" clId="Web-{DBCF8CB4-F401-9F62-278F-63E70243EE12}"/>
    <pc:docChg chg="modSld">
      <pc:chgData name="Noa Smeele" userId="S::noa.smeele@surf.nl::d151fc79-b5f6-4d8a-9937-48b0f6f60d36" providerId="AD" clId="Web-{DBCF8CB4-F401-9F62-278F-63E70243EE12}" dt="2024-06-17T09:40:12.287" v="3" actId="20577"/>
      <pc:docMkLst>
        <pc:docMk/>
      </pc:docMkLst>
      <pc:sldChg chg="modSp">
        <pc:chgData name="Noa Smeele" userId="S::noa.smeele@surf.nl::d151fc79-b5f6-4d8a-9937-48b0f6f60d36" providerId="AD" clId="Web-{DBCF8CB4-F401-9F62-278F-63E70243EE12}" dt="2024-06-17T09:40:12.287" v="3" actId="20577"/>
        <pc:sldMkLst>
          <pc:docMk/>
          <pc:sldMk cId="3459055988" sldId="1551"/>
        </pc:sldMkLst>
        <pc:spChg chg="mod">
          <ac:chgData name="Noa Smeele" userId="S::noa.smeele@surf.nl::d151fc79-b5f6-4d8a-9937-48b0f6f60d36" providerId="AD" clId="Web-{DBCF8CB4-F401-9F62-278F-63E70243EE12}" dt="2024-06-17T09:40:12.287" v="3" actId="20577"/>
          <ac:spMkLst>
            <pc:docMk/>
            <pc:sldMk cId="3459055988" sldId="1551"/>
            <ac:spMk id="3" creationId="{08A26BE8-52CB-A983-37FF-5DDC3FC2FB63}"/>
          </ac:spMkLst>
        </pc:spChg>
      </pc:sldChg>
    </pc:docChg>
  </pc:docChgLst>
  <pc:docChgLst>
    <pc:chgData name="Carolien Kamphuis" userId="S::carolien.kamphuis@surf.nl::3b4089ab-e12e-497b-ad9b-d2feb91e4a35" providerId="AD" clId="Web-{276EA3BD-F89D-1DE8-BA1D-ADE27A989EB0}"/>
    <pc:docChg chg="modSld">
      <pc:chgData name="Carolien Kamphuis" userId="S::carolien.kamphuis@surf.nl::3b4089ab-e12e-497b-ad9b-d2feb91e4a35" providerId="AD" clId="Web-{276EA3BD-F89D-1DE8-BA1D-ADE27A989EB0}" dt="2024-03-27T15:58:09.701" v="15"/>
      <pc:docMkLst>
        <pc:docMk/>
      </pc:docMkLst>
      <pc:sldChg chg="addSp delSp modSp">
        <pc:chgData name="Carolien Kamphuis" userId="S::carolien.kamphuis@surf.nl::3b4089ab-e12e-497b-ad9b-d2feb91e4a35" providerId="AD" clId="Web-{276EA3BD-F89D-1DE8-BA1D-ADE27A989EB0}" dt="2024-03-27T15:58:05.482" v="14" actId="1076"/>
        <pc:sldMkLst>
          <pc:docMk/>
          <pc:sldMk cId="1525975840" sldId="1538"/>
        </pc:sldMkLst>
        <pc:spChg chg="mod">
          <ac:chgData name="Carolien Kamphuis" userId="S::carolien.kamphuis@surf.nl::3b4089ab-e12e-497b-ad9b-d2feb91e4a35" providerId="AD" clId="Web-{276EA3BD-F89D-1DE8-BA1D-ADE27A989EB0}" dt="2024-03-27T15:57:38.840" v="8" actId="20577"/>
          <ac:spMkLst>
            <pc:docMk/>
            <pc:sldMk cId="1525975840" sldId="1538"/>
            <ac:spMk id="2" creationId="{C793DF91-61A4-792D-7250-0938EE51CBBA}"/>
          </ac:spMkLst>
        </pc:spChg>
        <pc:spChg chg="del mod">
          <ac:chgData name="Carolien Kamphuis" userId="S::carolien.kamphuis@surf.nl::3b4089ab-e12e-497b-ad9b-d2feb91e4a35" providerId="AD" clId="Web-{276EA3BD-F89D-1DE8-BA1D-ADE27A989EB0}" dt="2024-03-27T15:57:53.122" v="13"/>
          <ac:spMkLst>
            <pc:docMk/>
            <pc:sldMk cId="1525975840" sldId="1538"/>
            <ac:spMk id="3" creationId="{08A26BE8-52CB-A983-37FF-5DDC3FC2FB63}"/>
          </ac:spMkLst>
        </pc:spChg>
        <pc:picChg chg="add mod ord">
          <ac:chgData name="Carolien Kamphuis" userId="S::carolien.kamphuis@surf.nl::3b4089ab-e12e-497b-ad9b-d2feb91e4a35" providerId="AD" clId="Web-{276EA3BD-F89D-1DE8-BA1D-ADE27A989EB0}" dt="2024-03-27T15:58:05.482" v="14" actId="1076"/>
          <ac:picMkLst>
            <pc:docMk/>
            <pc:sldMk cId="1525975840" sldId="1538"/>
            <ac:picMk id="4" creationId="{5C4ADD83-0D2F-0F98-E4C3-3ACA41DCD84F}"/>
          </ac:picMkLst>
        </pc:picChg>
        <pc:picChg chg="mod">
          <ac:chgData name="Carolien Kamphuis" userId="S::carolien.kamphuis@surf.nl::3b4089ab-e12e-497b-ad9b-d2feb91e4a35" providerId="AD" clId="Web-{276EA3BD-F89D-1DE8-BA1D-ADE27A989EB0}" dt="2024-03-27T15:57:44.074" v="9" actId="1076"/>
          <ac:picMkLst>
            <pc:docMk/>
            <pc:sldMk cId="1525975840" sldId="1538"/>
            <ac:picMk id="5" creationId="{5126181A-7522-29D4-8C8E-AE653880DE44}"/>
          </ac:picMkLst>
        </pc:picChg>
      </pc:sldChg>
      <pc:sldChg chg="mod modShow">
        <pc:chgData name="Carolien Kamphuis" userId="S::carolien.kamphuis@surf.nl::3b4089ab-e12e-497b-ad9b-d2feb91e4a35" providerId="AD" clId="Web-{276EA3BD-F89D-1DE8-BA1D-ADE27A989EB0}" dt="2024-03-27T15:58:09.701" v="15"/>
        <pc:sldMkLst>
          <pc:docMk/>
          <pc:sldMk cId="3459055988" sldId="1551"/>
        </pc:sldMkLst>
      </pc:sldChg>
    </pc:docChg>
  </pc:docChgLst>
  <pc:docChgLst>
    <pc:chgData name="Noa Smeele" userId="d151fc79-b5f6-4d8a-9937-48b0f6f60d36" providerId="ADAL" clId="{AD4AE612-450F-453F-9529-CDC8BC5971F4}"/>
    <pc:docChg chg="modSld">
      <pc:chgData name="Noa Smeele" userId="d151fc79-b5f6-4d8a-9937-48b0f6f60d36" providerId="ADAL" clId="{AD4AE612-450F-453F-9529-CDC8BC5971F4}" dt="2024-08-15T10:59:48.169" v="51"/>
      <pc:docMkLst>
        <pc:docMk/>
      </pc:docMkLst>
      <pc:sldChg chg="modNotesTx">
        <pc:chgData name="Noa Smeele" userId="d151fc79-b5f6-4d8a-9937-48b0f6f60d36" providerId="ADAL" clId="{AD4AE612-450F-453F-9529-CDC8BC5971F4}" dt="2024-08-15T10:54:19.511" v="0" actId="20577"/>
        <pc:sldMkLst>
          <pc:docMk/>
          <pc:sldMk cId="109857222" sldId="257"/>
        </pc:sldMkLst>
      </pc:sldChg>
      <pc:sldChg chg="modNotesTx">
        <pc:chgData name="Noa Smeele" userId="d151fc79-b5f6-4d8a-9937-48b0f6f60d36" providerId="ADAL" clId="{AD4AE612-450F-453F-9529-CDC8BC5971F4}" dt="2024-08-15T10:54:25.580" v="2" actId="5793"/>
        <pc:sldMkLst>
          <pc:docMk/>
          <pc:sldMk cId="3503342165" sldId="258"/>
        </pc:sldMkLst>
      </pc:sldChg>
      <pc:sldChg chg="modSp mod modNotesTx">
        <pc:chgData name="Noa Smeele" userId="d151fc79-b5f6-4d8a-9937-48b0f6f60d36" providerId="ADAL" clId="{AD4AE612-450F-453F-9529-CDC8BC5971F4}" dt="2024-08-15T10:59:48.169" v="51"/>
        <pc:sldMkLst>
          <pc:docMk/>
          <pc:sldMk cId="3790974546" sldId="1540"/>
        </pc:sldMkLst>
        <pc:spChg chg="mod">
          <ac:chgData name="Noa Smeele" userId="d151fc79-b5f6-4d8a-9937-48b0f6f60d36" providerId="ADAL" clId="{AD4AE612-450F-453F-9529-CDC8BC5971F4}" dt="2024-08-15T10:54:58.022" v="48" actId="20577"/>
          <ac:spMkLst>
            <pc:docMk/>
            <pc:sldMk cId="3790974546" sldId="1540"/>
            <ac:spMk id="2" creationId="{95D9ED8A-CF78-7426-4B1A-F9C2A6F0CE8C}"/>
          </ac:spMkLst>
        </pc:spChg>
        <pc:picChg chg="mod">
          <ac:chgData name="Noa Smeele" userId="d151fc79-b5f6-4d8a-9937-48b0f6f60d36" providerId="ADAL" clId="{AD4AE612-450F-453F-9529-CDC8BC5971F4}" dt="2024-08-15T10:59:33.597" v="50"/>
          <ac:picMkLst>
            <pc:docMk/>
            <pc:sldMk cId="3790974546" sldId="1540"/>
            <ac:picMk id="4" creationId="{253BD277-5CB2-2AFD-1970-7C509532217C}"/>
          </ac:picMkLst>
        </pc:picChg>
        <pc:picChg chg="mod">
          <ac:chgData name="Noa Smeele" userId="d151fc79-b5f6-4d8a-9937-48b0f6f60d36" providerId="ADAL" clId="{AD4AE612-450F-453F-9529-CDC8BC5971F4}" dt="2024-08-15T10:59:24.415" v="49"/>
          <ac:picMkLst>
            <pc:docMk/>
            <pc:sldMk cId="3790974546" sldId="1540"/>
            <ac:picMk id="5" creationId="{912637C6-18D3-30EE-C823-8E3AFE1E28E1}"/>
          </ac:picMkLst>
        </pc:picChg>
      </pc:sldChg>
      <pc:sldChg chg="modNotesTx">
        <pc:chgData name="Noa Smeele" userId="d151fc79-b5f6-4d8a-9937-48b0f6f60d36" providerId="ADAL" clId="{AD4AE612-450F-453F-9529-CDC8BC5971F4}" dt="2024-08-15T10:54:29.525" v="3" actId="20577"/>
        <pc:sldMkLst>
          <pc:docMk/>
          <pc:sldMk cId="3459055988" sldId="1551"/>
        </pc:sldMkLst>
      </pc:sldChg>
    </pc:docChg>
  </pc:docChgLst>
  <pc:docChgLst>
    <pc:chgData name="Noa Smeele" userId="d151fc79-b5f6-4d8a-9937-48b0f6f60d36" providerId="ADAL" clId="{4A2CEA70-2BB8-4EB9-8C59-6567CAD9AC74}"/>
    <pc:docChg chg="custSel modSld">
      <pc:chgData name="Noa Smeele" userId="d151fc79-b5f6-4d8a-9937-48b0f6f60d36" providerId="ADAL" clId="{4A2CEA70-2BB8-4EB9-8C59-6567CAD9AC74}" dt="2024-06-26T11:47:31.274" v="1710" actId="14100"/>
      <pc:docMkLst>
        <pc:docMk/>
      </pc:docMkLst>
      <pc:sldChg chg="modNotesTx">
        <pc:chgData name="Noa Smeele" userId="d151fc79-b5f6-4d8a-9937-48b0f6f60d36" providerId="ADAL" clId="{4A2CEA70-2BB8-4EB9-8C59-6567CAD9AC74}" dt="2024-06-20T12:02:41.729" v="78" actId="20577"/>
        <pc:sldMkLst>
          <pc:docMk/>
          <pc:sldMk cId="109857222" sldId="257"/>
        </pc:sldMkLst>
      </pc:sldChg>
      <pc:sldChg chg="modSp mod modNotesTx">
        <pc:chgData name="Noa Smeele" userId="d151fc79-b5f6-4d8a-9937-48b0f6f60d36" providerId="ADAL" clId="{4A2CEA70-2BB8-4EB9-8C59-6567CAD9AC74}" dt="2024-06-20T12:45:32.612" v="1699" actId="20577"/>
        <pc:sldMkLst>
          <pc:docMk/>
          <pc:sldMk cId="3503342165" sldId="258"/>
        </pc:sldMkLst>
        <pc:spChg chg="mod">
          <ac:chgData name="Noa Smeele" userId="d151fc79-b5f6-4d8a-9937-48b0f6f60d36" providerId="ADAL" clId="{4A2CEA70-2BB8-4EB9-8C59-6567CAD9AC74}" dt="2024-06-20T12:45:32.612" v="1699" actId="20577"/>
          <ac:spMkLst>
            <pc:docMk/>
            <pc:sldMk cId="3503342165" sldId="258"/>
            <ac:spMk id="2" creationId="{ACA2B08A-4441-A537-CB70-63DA10E4038A}"/>
          </ac:spMkLst>
        </pc:spChg>
      </pc:sldChg>
      <pc:sldChg chg="addCm">
        <pc:chgData name="Noa Smeele" userId="d151fc79-b5f6-4d8a-9937-48b0f6f60d36" providerId="ADAL" clId="{4A2CEA70-2BB8-4EB9-8C59-6567CAD9AC74}" dt="2024-06-20T12:17:44.349" v="1654"/>
        <pc:sldMkLst>
          <pc:docMk/>
          <pc:sldMk cId="2250383981" sldId="15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oa Smeele" userId="d151fc79-b5f6-4d8a-9937-48b0f6f60d36" providerId="ADAL" clId="{4A2CEA70-2BB8-4EB9-8C59-6567CAD9AC74}" dt="2024-06-20T12:17:44.349" v="1654"/>
              <pc2:cmMkLst xmlns:pc2="http://schemas.microsoft.com/office/powerpoint/2019/9/main/command">
                <pc:docMk/>
                <pc:sldMk cId="2250383981" sldId="1539"/>
                <pc2:cmMk id="{C4CE1EA3-EC75-4E17-9251-EEF5E13E22F2}"/>
              </pc2:cmMkLst>
            </pc226:cmChg>
          </p:ext>
        </pc:extLst>
      </pc:sldChg>
      <pc:sldChg chg="addCm modNotesTx">
        <pc:chgData name="Noa Smeele" userId="d151fc79-b5f6-4d8a-9937-48b0f6f60d36" providerId="ADAL" clId="{4A2CEA70-2BB8-4EB9-8C59-6567CAD9AC74}" dt="2024-06-20T12:16:59.506" v="1652"/>
        <pc:sldMkLst>
          <pc:docMk/>
          <pc:sldMk cId="3790974546" sldId="15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oa Smeele" userId="d151fc79-b5f6-4d8a-9937-48b0f6f60d36" providerId="ADAL" clId="{4A2CEA70-2BB8-4EB9-8C59-6567CAD9AC74}" dt="2024-06-20T12:16:59.506" v="1652"/>
              <pc2:cmMkLst xmlns:pc2="http://schemas.microsoft.com/office/powerpoint/2019/9/main/command">
                <pc:docMk/>
                <pc:sldMk cId="3790974546" sldId="1540"/>
                <pc2:cmMk id="{67A264C7-A03F-4EB9-9A5A-BF2B2E6C22FF}"/>
              </pc2:cmMkLst>
            </pc226:cmChg>
          </p:ext>
        </pc:extLst>
      </pc:sldChg>
      <pc:sldChg chg="modSp mod modNotesTx">
        <pc:chgData name="Noa Smeele" userId="d151fc79-b5f6-4d8a-9937-48b0f6f60d36" providerId="ADAL" clId="{4A2CEA70-2BB8-4EB9-8C59-6567CAD9AC74}" dt="2024-06-20T12:11:25.925" v="1202" actId="114"/>
        <pc:sldMkLst>
          <pc:docMk/>
          <pc:sldMk cId="2136359119" sldId="1541"/>
        </pc:sldMkLst>
        <pc:spChg chg="mod">
          <ac:chgData name="Noa Smeele" userId="d151fc79-b5f6-4d8a-9937-48b0f6f60d36" providerId="ADAL" clId="{4A2CEA70-2BB8-4EB9-8C59-6567CAD9AC74}" dt="2024-06-20T12:11:25.925" v="1202" actId="114"/>
          <ac:spMkLst>
            <pc:docMk/>
            <pc:sldMk cId="2136359119" sldId="1541"/>
            <ac:spMk id="3" creationId="{FA82211B-B872-2F01-4D5A-DC20A01B2014}"/>
          </ac:spMkLst>
        </pc:spChg>
      </pc:sldChg>
      <pc:sldChg chg="modNotesTx">
        <pc:chgData name="Noa Smeele" userId="d151fc79-b5f6-4d8a-9937-48b0f6f60d36" providerId="ADAL" clId="{4A2CEA70-2BB8-4EB9-8C59-6567CAD9AC74}" dt="2024-06-20T12:12:31.723" v="1360" actId="20577"/>
        <pc:sldMkLst>
          <pc:docMk/>
          <pc:sldMk cId="1283158217" sldId="1543"/>
        </pc:sldMkLst>
      </pc:sldChg>
      <pc:sldChg chg="modNotesTx">
        <pc:chgData name="Noa Smeele" userId="d151fc79-b5f6-4d8a-9937-48b0f6f60d36" providerId="ADAL" clId="{4A2CEA70-2BB8-4EB9-8C59-6567CAD9AC74}" dt="2024-06-20T12:13:11.357" v="1426" actId="20577"/>
        <pc:sldMkLst>
          <pc:docMk/>
          <pc:sldMk cId="1133804664" sldId="1544"/>
        </pc:sldMkLst>
      </pc:sldChg>
      <pc:sldChg chg="modNotesTx">
        <pc:chgData name="Noa Smeele" userId="d151fc79-b5f6-4d8a-9937-48b0f6f60d36" providerId="ADAL" clId="{4A2CEA70-2BB8-4EB9-8C59-6567CAD9AC74}" dt="2024-06-20T12:14:28.791" v="1650" actId="20577"/>
        <pc:sldMkLst>
          <pc:docMk/>
          <pc:sldMk cId="3048905193" sldId="1546"/>
        </pc:sldMkLst>
      </pc:sldChg>
      <pc:sldChg chg="modSp mod modNotesTx">
        <pc:chgData name="Noa Smeele" userId="d151fc79-b5f6-4d8a-9937-48b0f6f60d36" providerId="ADAL" clId="{4A2CEA70-2BB8-4EB9-8C59-6567CAD9AC74}" dt="2024-06-20T12:11:13.432" v="1196" actId="20577"/>
        <pc:sldMkLst>
          <pc:docMk/>
          <pc:sldMk cId="4092870805" sldId="1547"/>
        </pc:sldMkLst>
        <pc:spChg chg="mod">
          <ac:chgData name="Noa Smeele" userId="d151fc79-b5f6-4d8a-9937-48b0f6f60d36" providerId="ADAL" clId="{4A2CEA70-2BB8-4EB9-8C59-6567CAD9AC74}" dt="2024-06-20T12:11:13.432" v="1196" actId="20577"/>
          <ac:spMkLst>
            <pc:docMk/>
            <pc:sldMk cId="4092870805" sldId="1547"/>
            <ac:spMk id="10" creationId="{8F13B5FC-0F74-99B0-CB3F-22566100352E}"/>
          </ac:spMkLst>
        </pc:spChg>
      </pc:sldChg>
      <pc:sldChg chg="addSp delSp modSp mod addCm modCm">
        <pc:chgData name="Noa Smeele" userId="d151fc79-b5f6-4d8a-9937-48b0f6f60d36" providerId="ADAL" clId="{4A2CEA70-2BB8-4EB9-8C59-6567CAD9AC74}" dt="2024-06-26T11:47:31.274" v="1710" actId="14100"/>
        <pc:sldMkLst>
          <pc:docMk/>
          <pc:sldMk cId="1349086438" sldId="1548"/>
        </pc:sldMkLst>
        <pc:spChg chg="add del mod">
          <ac:chgData name="Noa Smeele" userId="d151fc79-b5f6-4d8a-9937-48b0f6f60d36" providerId="ADAL" clId="{4A2CEA70-2BB8-4EB9-8C59-6567CAD9AC74}" dt="2024-06-20T08:16:28.057" v="1" actId="478"/>
          <ac:spMkLst>
            <pc:docMk/>
            <pc:sldMk cId="1349086438" sldId="1548"/>
            <ac:spMk id="3" creationId="{3E1E631A-D634-37DA-61E2-6C76DC15CC56}"/>
          </ac:spMkLst>
        </pc:spChg>
        <pc:spChg chg="add del">
          <ac:chgData name="Noa Smeele" userId="d151fc79-b5f6-4d8a-9937-48b0f6f60d36" providerId="ADAL" clId="{4A2CEA70-2BB8-4EB9-8C59-6567CAD9AC74}" dt="2024-06-20T12:01:35.076" v="25" actId="478"/>
          <ac:spMkLst>
            <pc:docMk/>
            <pc:sldMk cId="1349086438" sldId="1548"/>
            <ac:spMk id="3" creationId="{6F29ED13-1A00-67C1-98E2-AA3FF0849C66}"/>
          </ac:spMkLst>
        </pc:spChg>
        <pc:picChg chg="add del mod">
          <ac:chgData name="Noa Smeele" userId="d151fc79-b5f6-4d8a-9937-48b0f6f60d36" providerId="ADAL" clId="{4A2CEA70-2BB8-4EB9-8C59-6567CAD9AC74}" dt="2024-06-26T11:45:49.957" v="1704" actId="478"/>
          <ac:picMkLst>
            <pc:docMk/>
            <pc:sldMk cId="1349086438" sldId="1548"/>
            <ac:picMk id="2" creationId="{4538ACA5-B738-3B11-1010-19FD5A282283}"/>
          </ac:picMkLst>
        </pc:picChg>
        <pc:picChg chg="add mod ord">
          <ac:chgData name="Noa Smeele" userId="d151fc79-b5f6-4d8a-9937-48b0f6f60d36" providerId="ADAL" clId="{4A2CEA70-2BB8-4EB9-8C59-6567CAD9AC74}" dt="2024-06-26T11:47:31.274" v="1710" actId="14100"/>
          <ac:picMkLst>
            <pc:docMk/>
            <pc:sldMk cId="1349086438" sldId="1548"/>
            <ac:picMk id="4" creationId="{834419BF-A98D-419B-6EE1-F95812A6BE12}"/>
          </ac:picMkLst>
        </pc:picChg>
        <pc:picChg chg="del">
          <ac:chgData name="Noa Smeele" userId="d151fc79-b5f6-4d8a-9937-48b0f6f60d36" providerId="ADAL" clId="{4A2CEA70-2BB8-4EB9-8C59-6567CAD9AC74}" dt="2024-06-20T08:16:23.623" v="0" actId="478"/>
          <ac:picMkLst>
            <pc:docMk/>
            <pc:sldMk cId="1349086438" sldId="1548"/>
            <ac:picMk id="4" creationId="{89BCE0B9-4C2E-1DAD-F9AE-2D38FBB3363B}"/>
          </ac:picMkLst>
        </pc:picChg>
        <pc:picChg chg="add del mod">
          <ac:chgData name="Noa Smeele" userId="d151fc79-b5f6-4d8a-9937-48b0f6f60d36" providerId="ADAL" clId="{4A2CEA70-2BB8-4EB9-8C59-6567CAD9AC74}" dt="2024-06-20T08:17:22.677" v="7" actId="478"/>
          <ac:picMkLst>
            <pc:docMk/>
            <pc:sldMk cId="1349086438" sldId="1548"/>
            <ac:picMk id="6" creationId="{156A5E9D-1B44-7010-78E7-108A8BDFBEA9}"/>
          </ac:picMkLst>
        </pc:picChg>
        <pc:picChg chg="add del mod">
          <ac:chgData name="Noa Smeele" userId="d151fc79-b5f6-4d8a-9937-48b0f6f60d36" providerId="ADAL" clId="{4A2CEA70-2BB8-4EB9-8C59-6567CAD9AC74}" dt="2024-06-20T12:01:30.010" v="23" actId="478"/>
          <ac:picMkLst>
            <pc:docMk/>
            <pc:sldMk cId="1349086438" sldId="1548"/>
            <ac:picMk id="8" creationId="{89167069-A824-AD43-D74F-52FE9D124748}"/>
          </ac:picMkLst>
        </pc:picChg>
        <pc:picChg chg="add del mod">
          <ac:chgData name="Noa Smeele" userId="d151fc79-b5f6-4d8a-9937-48b0f6f60d36" providerId="ADAL" clId="{4A2CEA70-2BB8-4EB9-8C59-6567CAD9AC74}" dt="2024-06-26T11:45:41.236" v="1700" actId="478"/>
          <ac:picMkLst>
            <pc:docMk/>
            <pc:sldMk cId="1349086438" sldId="1548"/>
            <ac:picMk id="1026" creationId="{74216913-D086-DF86-F6CC-C297A97222D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Noa Smeele" userId="d151fc79-b5f6-4d8a-9937-48b0f6f60d36" providerId="ADAL" clId="{4A2CEA70-2BB8-4EB9-8C59-6567CAD9AC74}" dt="2024-06-26T11:45:41.268" v="1701" actId="2056"/>
              <pc2:cmMkLst xmlns:pc2="http://schemas.microsoft.com/office/powerpoint/2019/9/main/command">
                <pc:docMk/>
                <pc:sldMk cId="1349086438" sldId="1548"/>
                <pc2:cmMk id="{302D63DE-9926-49FF-85CA-FAACD302CA9C}"/>
              </pc2:cmMkLst>
            </pc226:cmChg>
          </p:ext>
        </pc:extLst>
      </pc:sldChg>
      <pc:sldChg chg="modNotesTx">
        <pc:chgData name="Noa Smeele" userId="d151fc79-b5f6-4d8a-9937-48b0f6f60d36" providerId="ADAL" clId="{4A2CEA70-2BB8-4EB9-8C59-6567CAD9AC74}" dt="2024-06-20T12:14:15.446" v="1628" actId="20577"/>
        <pc:sldMkLst>
          <pc:docMk/>
          <pc:sldMk cId="2673262444" sldId="1549"/>
        </pc:sldMkLst>
      </pc:sldChg>
      <pc:sldChg chg="modNotesTx">
        <pc:chgData name="Noa Smeele" userId="d151fc79-b5f6-4d8a-9937-48b0f6f60d36" providerId="ADAL" clId="{4A2CEA70-2BB8-4EB9-8C59-6567CAD9AC74}" dt="2024-06-20T12:06:46.993" v="609" actId="20577"/>
        <pc:sldMkLst>
          <pc:docMk/>
          <pc:sldMk cId="3459055988" sldId="1551"/>
        </pc:sldMkLst>
      </pc:sldChg>
      <pc:sldChg chg="modNotesTx">
        <pc:chgData name="Noa Smeele" userId="d151fc79-b5f6-4d8a-9937-48b0f6f60d36" providerId="ADAL" clId="{4A2CEA70-2BB8-4EB9-8C59-6567CAD9AC74}" dt="2024-06-20T12:07:46.024" v="750" actId="20577"/>
        <pc:sldMkLst>
          <pc:docMk/>
          <pc:sldMk cId="1053164650" sldId="1552"/>
        </pc:sldMkLst>
      </pc:sldChg>
      <pc:sldChg chg="mod modShow addCm">
        <pc:chgData name="Noa Smeele" userId="d151fc79-b5f6-4d8a-9937-48b0f6f60d36" providerId="ADAL" clId="{4A2CEA70-2BB8-4EB9-8C59-6567CAD9AC74}" dt="2024-06-20T12:38:23.435" v="1657" actId="729"/>
        <pc:sldMkLst>
          <pc:docMk/>
          <pc:sldMk cId="2744173746" sldId="15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oa Smeele" userId="d151fc79-b5f6-4d8a-9937-48b0f6f60d36" providerId="ADAL" clId="{4A2CEA70-2BB8-4EB9-8C59-6567CAD9AC74}" dt="2024-06-20T12:15:45.079" v="1651"/>
              <pc2:cmMkLst xmlns:pc2="http://schemas.microsoft.com/office/powerpoint/2019/9/main/command">
                <pc:docMk/>
                <pc:sldMk cId="2744173746" sldId="1554"/>
                <pc2:cmMk id="{26A6215C-FCDD-4021-843F-D62212D450D7}"/>
              </pc2:cmMkLst>
            </pc226:cmChg>
          </p:ext>
        </pc:extLst>
      </pc:sldChg>
    </pc:docChg>
  </pc:docChgLst>
  <pc:docChgLst>
    <pc:chgData name="Carolien Kamphuis" userId="3b4089ab-e12e-497b-ad9b-d2feb91e4a35" providerId="ADAL" clId="{E09C3796-7C22-4F49-8B46-02E4C460877F}"/>
    <pc:docChg chg="undo custSel addSld delSld modSld">
      <pc:chgData name="Carolien Kamphuis" userId="3b4089ab-e12e-497b-ad9b-d2feb91e4a35" providerId="ADAL" clId="{E09C3796-7C22-4F49-8B46-02E4C460877F}" dt="2024-03-19T12:02:29.791" v="350" actId="14100"/>
      <pc:docMkLst>
        <pc:docMk/>
      </pc:docMkLst>
      <pc:sldChg chg="addSp delSp modSp mod">
        <pc:chgData name="Carolien Kamphuis" userId="3b4089ab-e12e-497b-ad9b-d2feb91e4a35" providerId="ADAL" clId="{E09C3796-7C22-4F49-8B46-02E4C460877F}" dt="2024-03-19T09:33:22.809" v="57" actId="14100"/>
        <pc:sldMkLst>
          <pc:docMk/>
          <pc:sldMk cId="1525975840" sldId="1538"/>
        </pc:sldMkLst>
        <pc:spChg chg="mod">
          <ac:chgData name="Carolien Kamphuis" userId="3b4089ab-e12e-497b-ad9b-d2feb91e4a35" providerId="ADAL" clId="{E09C3796-7C22-4F49-8B46-02E4C460877F}" dt="2024-03-19T09:33:02.214" v="55" actId="1035"/>
          <ac:spMkLst>
            <pc:docMk/>
            <pc:sldMk cId="1525975840" sldId="1538"/>
            <ac:spMk id="3" creationId="{08A26BE8-52CB-A983-37FF-5DDC3FC2FB63}"/>
          </ac:spMkLst>
        </pc:spChg>
        <pc:picChg chg="add del mod">
          <ac:chgData name="Carolien Kamphuis" userId="3b4089ab-e12e-497b-ad9b-d2feb91e4a35" providerId="ADAL" clId="{E09C3796-7C22-4F49-8B46-02E4C460877F}" dt="2024-03-19T09:31:44.198" v="3" actId="478"/>
          <ac:picMkLst>
            <pc:docMk/>
            <pc:sldMk cId="1525975840" sldId="1538"/>
            <ac:picMk id="5" creationId="{38385253-0A0B-3F29-1A02-962B6BD2A6B1}"/>
          </ac:picMkLst>
        </pc:picChg>
        <pc:picChg chg="add del mod">
          <ac:chgData name="Carolien Kamphuis" userId="3b4089ab-e12e-497b-ad9b-d2feb91e4a35" providerId="ADAL" clId="{E09C3796-7C22-4F49-8B46-02E4C460877F}" dt="2024-03-19T09:32:27.263" v="5" actId="478"/>
          <ac:picMkLst>
            <pc:docMk/>
            <pc:sldMk cId="1525975840" sldId="1538"/>
            <ac:picMk id="7" creationId="{0D358AF5-7AA4-8F63-13E1-E93AFF5B5D21}"/>
          </ac:picMkLst>
        </pc:picChg>
        <pc:picChg chg="add mod">
          <ac:chgData name="Carolien Kamphuis" userId="3b4089ab-e12e-497b-ad9b-d2feb91e4a35" providerId="ADAL" clId="{E09C3796-7C22-4F49-8B46-02E4C460877F}" dt="2024-03-19T09:33:22.809" v="57" actId="14100"/>
          <ac:picMkLst>
            <pc:docMk/>
            <pc:sldMk cId="1525975840" sldId="1538"/>
            <ac:picMk id="9" creationId="{786BFDDA-6E33-769A-DB54-BC33A964C2CB}"/>
          </ac:picMkLst>
        </pc:picChg>
      </pc:sldChg>
      <pc:sldChg chg="addSp delSp modSp mod">
        <pc:chgData name="Carolien Kamphuis" userId="3b4089ab-e12e-497b-ad9b-d2feb91e4a35" providerId="ADAL" clId="{E09C3796-7C22-4F49-8B46-02E4C460877F}" dt="2024-03-19T12:02:29.791" v="350" actId="14100"/>
        <pc:sldMkLst>
          <pc:docMk/>
          <pc:sldMk cId="3790974546" sldId="1540"/>
        </pc:sldMkLst>
        <pc:spChg chg="del">
          <ac:chgData name="Carolien Kamphuis" userId="3b4089ab-e12e-497b-ad9b-d2feb91e4a35" providerId="ADAL" clId="{E09C3796-7C22-4F49-8B46-02E4C460877F}" dt="2024-03-19T09:34:15.177" v="58" actId="931"/>
          <ac:spMkLst>
            <pc:docMk/>
            <pc:sldMk cId="3790974546" sldId="1540"/>
            <ac:spMk id="3" creationId="{11294A61-B65C-C1C1-9B3A-2E2EF6C49840}"/>
          </ac:spMkLst>
        </pc:spChg>
        <pc:picChg chg="add mod">
          <ac:chgData name="Carolien Kamphuis" userId="3b4089ab-e12e-497b-ad9b-d2feb91e4a35" providerId="ADAL" clId="{E09C3796-7C22-4F49-8B46-02E4C460877F}" dt="2024-03-19T12:02:29.791" v="350" actId="14100"/>
          <ac:picMkLst>
            <pc:docMk/>
            <pc:sldMk cId="3790974546" sldId="1540"/>
            <ac:picMk id="4" creationId="{253BD277-5CB2-2AFD-1970-7C509532217C}"/>
          </ac:picMkLst>
        </pc:picChg>
        <pc:picChg chg="add mod">
          <ac:chgData name="Carolien Kamphuis" userId="3b4089ab-e12e-497b-ad9b-d2feb91e4a35" providerId="ADAL" clId="{E09C3796-7C22-4F49-8B46-02E4C460877F}" dt="2024-03-19T10:34:35.276" v="330" actId="1035"/>
          <ac:picMkLst>
            <pc:docMk/>
            <pc:sldMk cId="3790974546" sldId="1540"/>
            <ac:picMk id="5" creationId="{912637C6-18D3-30EE-C823-8E3AFE1E28E1}"/>
          </ac:picMkLst>
        </pc:picChg>
      </pc:sldChg>
      <pc:sldChg chg="modSp mod">
        <pc:chgData name="Carolien Kamphuis" userId="3b4089ab-e12e-497b-ad9b-d2feb91e4a35" providerId="ADAL" clId="{E09C3796-7C22-4F49-8B46-02E4C460877F}" dt="2024-03-19T10:37:35.346" v="347" actId="113"/>
        <pc:sldMkLst>
          <pc:docMk/>
          <pc:sldMk cId="2136359119" sldId="1541"/>
        </pc:sldMkLst>
        <pc:spChg chg="mod">
          <ac:chgData name="Carolien Kamphuis" userId="3b4089ab-e12e-497b-ad9b-d2feb91e4a35" providerId="ADAL" clId="{E09C3796-7C22-4F49-8B46-02E4C460877F}" dt="2024-03-19T10:37:35.346" v="347" actId="113"/>
          <ac:spMkLst>
            <pc:docMk/>
            <pc:sldMk cId="2136359119" sldId="1541"/>
            <ac:spMk id="3" creationId="{FA82211B-B872-2F01-4D5A-DC20A01B2014}"/>
          </ac:spMkLst>
        </pc:spChg>
      </pc:sldChg>
      <pc:sldChg chg="addSp delSp modSp mod">
        <pc:chgData name="Carolien Kamphuis" userId="3b4089ab-e12e-497b-ad9b-d2feb91e4a35" providerId="ADAL" clId="{E09C3796-7C22-4F49-8B46-02E4C460877F}" dt="2024-03-19T10:08:59.130" v="137" actId="1076"/>
        <pc:sldMkLst>
          <pc:docMk/>
          <pc:sldMk cId="1283158217" sldId="1543"/>
        </pc:sldMkLst>
        <pc:spChg chg="add mod ord">
          <ac:chgData name="Carolien Kamphuis" userId="3b4089ab-e12e-497b-ad9b-d2feb91e4a35" providerId="ADAL" clId="{E09C3796-7C22-4F49-8B46-02E4C460877F}" dt="2024-03-19T10:08:59.130" v="137" actId="1076"/>
          <ac:spMkLst>
            <pc:docMk/>
            <pc:sldMk cId="1283158217" sldId="1543"/>
            <ac:spMk id="16" creationId="{52A22A61-F844-44AF-5AA4-DECC7B00511E}"/>
          </ac:spMkLst>
        </pc:spChg>
        <pc:grpChg chg="del">
          <ac:chgData name="Carolien Kamphuis" userId="3b4089ab-e12e-497b-ad9b-d2feb91e4a35" providerId="ADAL" clId="{E09C3796-7C22-4F49-8B46-02E4C460877F}" dt="2024-03-19T09:53:11.194" v="68" actId="478"/>
          <ac:grpSpMkLst>
            <pc:docMk/>
            <pc:sldMk cId="1283158217" sldId="1543"/>
            <ac:grpSpMk id="9" creationId="{39EA8BA9-C350-F3FB-1E4B-A375C126984C}"/>
          </ac:grpSpMkLst>
        </pc:grpChg>
        <pc:picChg chg="add del mod">
          <ac:chgData name="Carolien Kamphuis" userId="3b4089ab-e12e-497b-ad9b-d2feb91e4a35" providerId="ADAL" clId="{E09C3796-7C22-4F49-8B46-02E4C460877F}" dt="2024-03-19T09:52:17.701" v="65" actId="478"/>
          <ac:picMkLst>
            <pc:docMk/>
            <pc:sldMk cId="1283158217" sldId="1543"/>
            <ac:picMk id="7" creationId="{45012848-27E7-D416-06AD-77393630D3B0}"/>
          </ac:picMkLst>
        </pc:picChg>
        <pc:picChg chg="add del mod">
          <ac:chgData name="Carolien Kamphuis" userId="3b4089ab-e12e-497b-ad9b-d2feb91e4a35" providerId="ADAL" clId="{E09C3796-7C22-4F49-8B46-02E4C460877F}" dt="2024-03-19T10:03:58.921" v="103" actId="478"/>
          <ac:picMkLst>
            <pc:docMk/>
            <pc:sldMk cId="1283158217" sldId="1543"/>
            <ac:picMk id="11" creationId="{F3136BE9-716E-B913-EEDE-E75A804E0ED1}"/>
          </ac:picMkLst>
        </pc:picChg>
        <pc:picChg chg="add del">
          <ac:chgData name="Carolien Kamphuis" userId="3b4089ab-e12e-497b-ad9b-d2feb91e4a35" providerId="ADAL" clId="{E09C3796-7C22-4F49-8B46-02E4C460877F}" dt="2024-03-19T10:05:30.474" v="105" actId="478"/>
          <ac:picMkLst>
            <pc:docMk/>
            <pc:sldMk cId="1283158217" sldId="1543"/>
            <ac:picMk id="13" creationId="{FBFC3A09-F8C3-F2DC-A87F-FC1B98F0D7F8}"/>
          </ac:picMkLst>
        </pc:picChg>
        <pc:picChg chg="add mod ord">
          <ac:chgData name="Carolien Kamphuis" userId="3b4089ab-e12e-497b-ad9b-d2feb91e4a35" providerId="ADAL" clId="{E09C3796-7C22-4F49-8B46-02E4C460877F}" dt="2024-03-19T10:08:59.130" v="137" actId="1076"/>
          <ac:picMkLst>
            <pc:docMk/>
            <pc:sldMk cId="1283158217" sldId="1543"/>
            <ac:picMk id="15" creationId="{EB81BB47-97DD-0CB1-781A-0F0611AFF6BA}"/>
          </ac:picMkLst>
        </pc:picChg>
      </pc:sldChg>
      <pc:sldChg chg="addSp delSp modSp mod">
        <pc:chgData name="Carolien Kamphuis" userId="3b4089ab-e12e-497b-ad9b-d2feb91e4a35" providerId="ADAL" clId="{E09C3796-7C22-4F49-8B46-02E4C460877F}" dt="2024-03-19T10:10:23.395" v="148" actId="1076"/>
        <pc:sldMkLst>
          <pc:docMk/>
          <pc:sldMk cId="1133804664" sldId="1544"/>
        </pc:sldMkLst>
        <pc:spChg chg="add mod">
          <ac:chgData name="Carolien Kamphuis" userId="3b4089ab-e12e-497b-ad9b-d2feb91e4a35" providerId="ADAL" clId="{E09C3796-7C22-4F49-8B46-02E4C460877F}" dt="2024-03-19T10:10:23.395" v="148" actId="1076"/>
          <ac:spMkLst>
            <pc:docMk/>
            <pc:sldMk cId="1133804664" sldId="1544"/>
            <ac:spMk id="9" creationId="{DD8BE9B6-5647-3647-2F5E-9D6C2669DE72}"/>
          </ac:spMkLst>
        </pc:spChg>
        <pc:grpChg chg="del">
          <ac:chgData name="Carolien Kamphuis" userId="3b4089ab-e12e-497b-ad9b-d2feb91e4a35" providerId="ADAL" clId="{E09C3796-7C22-4F49-8B46-02E4C460877F}" dt="2024-03-19T09:57:01.419" v="70" actId="478"/>
          <ac:grpSpMkLst>
            <pc:docMk/>
            <pc:sldMk cId="1133804664" sldId="1544"/>
            <ac:grpSpMk id="7" creationId="{08A6940C-47CD-026E-5335-EFA9C69BFEF7}"/>
          </ac:grpSpMkLst>
        </pc:grpChg>
        <pc:picChg chg="add mod">
          <ac:chgData name="Carolien Kamphuis" userId="3b4089ab-e12e-497b-ad9b-d2feb91e4a35" providerId="ADAL" clId="{E09C3796-7C22-4F49-8B46-02E4C460877F}" dt="2024-03-19T10:09:44.896" v="144" actId="1076"/>
          <ac:picMkLst>
            <pc:docMk/>
            <pc:sldMk cId="1133804664" sldId="1544"/>
            <ac:picMk id="8" creationId="{C55B9BFB-1C8A-5DD9-D802-6A590EE2FAFE}"/>
          </ac:picMkLst>
        </pc:picChg>
      </pc:sldChg>
      <pc:sldChg chg="addSp delSp modSp del mod">
        <pc:chgData name="Carolien Kamphuis" userId="3b4089ab-e12e-497b-ad9b-d2feb91e4a35" providerId="ADAL" clId="{E09C3796-7C22-4F49-8B46-02E4C460877F}" dt="2024-03-19T10:29:41.811" v="246" actId="47"/>
        <pc:sldMkLst>
          <pc:docMk/>
          <pc:sldMk cId="585581536" sldId="1545"/>
        </pc:sldMkLst>
        <pc:spChg chg="mod">
          <ac:chgData name="Carolien Kamphuis" userId="3b4089ab-e12e-497b-ad9b-d2feb91e4a35" providerId="ADAL" clId="{E09C3796-7C22-4F49-8B46-02E4C460877F}" dt="2024-03-19T10:24:54.106" v="187" actId="1076"/>
          <ac:spMkLst>
            <pc:docMk/>
            <pc:sldMk cId="585581536" sldId="1545"/>
            <ac:spMk id="2" creationId="{B374E124-2F30-2D24-9464-B76BE4E8A74D}"/>
          </ac:spMkLst>
        </pc:spChg>
        <pc:spChg chg="add del mod">
          <ac:chgData name="Carolien Kamphuis" userId="3b4089ab-e12e-497b-ad9b-d2feb91e4a35" providerId="ADAL" clId="{E09C3796-7C22-4F49-8B46-02E4C460877F}" dt="2024-03-19T10:25:14.434" v="190" actId="21"/>
          <ac:spMkLst>
            <pc:docMk/>
            <pc:sldMk cId="585581536" sldId="1545"/>
            <ac:spMk id="7" creationId="{8BAC1B7D-C8CE-079F-3443-8C6FA8759C11}"/>
          </ac:spMkLst>
        </pc:spChg>
        <pc:spChg chg="mod">
          <ac:chgData name="Carolien Kamphuis" userId="3b4089ab-e12e-497b-ad9b-d2feb91e4a35" providerId="ADAL" clId="{E09C3796-7C22-4F49-8B46-02E4C460877F}" dt="2024-03-19T10:11:59.991" v="154" actId="1076"/>
          <ac:spMkLst>
            <pc:docMk/>
            <pc:sldMk cId="585581536" sldId="1545"/>
            <ac:spMk id="13" creationId="{DD7E2149-39F8-24A3-E7D7-20D2764CA36A}"/>
          </ac:spMkLst>
        </pc:spChg>
        <pc:spChg chg="mod">
          <ac:chgData name="Carolien Kamphuis" userId="3b4089ab-e12e-497b-ad9b-d2feb91e4a35" providerId="ADAL" clId="{E09C3796-7C22-4F49-8B46-02E4C460877F}" dt="2024-03-19T10:22:13.361" v="172" actId="26606"/>
          <ac:spMkLst>
            <pc:docMk/>
            <pc:sldMk cId="585581536" sldId="1545"/>
            <ac:spMk id="15" creationId="{5F88FD71-2FEB-15B3-DFA5-584CBE3AD832}"/>
          </ac:spMkLst>
        </pc:spChg>
        <pc:spChg chg="add del">
          <ac:chgData name="Carolien Kamphuis" userId="3b4089ab-e12e-497b-ad9b-d2feb91e4a35" providerId="ADAL" clId="{E09C3796-7C22-4F49-8B46-02E4C460877F}" dt="2024-03-19T10:22:13.361" v="172" actId="26606"/>
          <ac:spMkLst>
            <pc:docMk/>
            <pc:sldMk cId="585581536" sldId="1545"/>
            <ac:spMk id="18" creationId="{6B5E2835-4E47-45B3-9CFE-732FF7B05472}"/>
          </ac:spMkLst>
        </pc:spChg>
        <pc:spChg chg="add del">
          <ac:chgData name="Carolien Kamphuis" userId="3b4089ab-e12e-497b-ad9b-d2feb91e4a35" providerId="ADAL" clId="{E09C3796-7C22-4F49-8B46-02E4C460877F}" dt="2024-03-19T10:22:13.361" v="172" actId="26606"/>
          <ac:spMkLst>
            <pc:docMk/>
            <pc:sldMk cId="585581536" sldId="1545"/>
            <ac:spMk id="20" creationId="{5B45AD5D-AA52-4F7B-9362-576A39AD9E09}"/>
          </ac:spMkLst>
        </pc:spChg>
        <pc:spChg chg="add del">
          <ac:chgData name="Carolien Kamphuis" userId="3b4089ab-e12e-497b-ad9b-d2feb91e4a35" providerId="ADAL" clId="{E09C3796-7C22-4F49-8B46-02E4C460877F}" dt="2024-03-19T10:22:13.361" v="172" actId="26606"/>
          <ac:spMkLst>
            <pc:docMk/>
            <pc:sldMk cId="585581536" sldId="1545"/>
            <ac:spMk id="22" creationId="{AEDD7960-4866-4399-BEF6-DD1431AB4E34}"/>
          </ac:spMkLst>
        </pc:spChg>
        <pc:spChg chg="add del">
          <ac:chgData name="Carolien Kamphuis" userId="3b4089ab-e12e-497b-ad9b-d2feb91e4a35" providerId="ADAL" clId="{E09C3796-7C22-4F49-8B46-02E4C460877F}" dt="2024-03-19T10:22:13.361" v="172" actId="26606"/>
          <ac:spMkLst>
            <pc:docMk/>
            <pc:sldMk cId="585581536" sldId="1545"/>
            <ac:spMk id="24" creationId="{55D4142C-5077-457F-A6AD-3FECFDB39685}"/>
          </ac:spMkLst>
        </pc:spChg>
        <pc:spChg chg="add del">
          <ac:chgData name="Carolien Kamphuis" userId="3b4089ab-e12e-497b-ad9b-d2feb91e4a35" providerId="ADAL" clId="{E09C3796-7C22-4F49-8B46-02E4C460877F}" dt="2024-03-19T10:22:13.361" v="172" actId="26606"/>
          <ac:spMkLst>
            <pc:docMk/>
            <pc:sldMk cId="585581536" sldId="1545"/>
            <ac:spMk id="26" creationId="{7A5F0580-5EE9-419F-96EE-B6529EF6E7D0}"/>
          </ac:spMkLst>
        </pc:spChg>
        <pc:spChg chg="add del">
          <ac:chgData name="Carolien Kamphuis" userId="3b4089ab-e12e-497b-ad9b-d2feb91e4a35" providerId="ADAL" clId="{E09C3796-7C22-4F49-8B46-02E4C460877F}" dt="2024-03-19T10:22:09.944" v="170" actId="26606"/>
          <ac:spMkLst>
            <pc:docMk/>
            <pc:sldMk cId="585581536" sldId="1545"/>
            <ac:spMk id="31" creationId="{D2B783EE-0239-4717-BBEA-8C9EAC61C824}"/>
          </ac:spMkLst>
        </pc:spChg>
        <pc:spChg chg="add del">
          <ac:chgData name="Carolien Kamphuis" userId="3b4089ab-e12e-497b-ad9b-d2feb91e4a35" providerId="ADAL" clId="{E09C3796-7C22-4F49-8B46-02E4C460877F}" dt="2024-03-19T10:22:09.944" v="170" actId="26606"/>
          <ac:spMkLst>
            <pc:docMk/>
            <pc:sldMk cId="585581536" sldId="1545"/>
            <ac:spMk id="33" creationId="{A7B99495-F43F-4D80-A44F-2CB4764EB90B}"/>
          </ac:spMkLst>
        </pc:spChg>
        <pc:spChg chg="add del">
          <ac:chgData name="Carolien Kamphuis" userId="3b4089ab-e12e-497b-ad9b-d2feb91e4a35" providerId="ADAL" clId="{E09C3796-7C22-4F49-8B46-02E4C460877F}" dt="2024-03-19T10:22:09.944" v="170" actId="26606"/>
          <ac:spMkLst>
            <pc:docMk/>
            <pc:sldMk cId="585581536" sldId="1545"/>
            <ac:spMk id="35" creationId="{70BEB1E7-2F88-40BC-B73D-42E5B6F80BFC}"/>
          </ac:spMkLst>
        </pc:spChg>
        <pc:spChg chg="add del">
          <ac:chgData name="Carolien Kamphuis" userId="3b4089ab-e12e-497b-ad9b-d2feb91e4a35" providerId="ADAL" clId="{E09C3796-7C22-4F49-8B46-02E4C460877F}" dt="2024-03-19T10:22:13.361" v="172" actId="26606"/>
          <ac:spMkLst>
            <pc:docMk/>
            <pc:sldMk cId="585581536" sldId="1545"/>
            <ac:spMk id="37" creationId="{352BEC0E-22F8-46D0-9632-375DB541B06C}"/>
          </ac:spMkLst>
        </pc:spChg>
        <pc:spChg chg="add del">
          <ac:chgData name="Carolien Kamphuis" userId="3b4089ab-e12e-497b-ad9b-d2feb91e4a35" providerId="ADAL" clId="{E09C3796-7C22-4F49-8B46-02E4C460877F}" dt="2024-03-19T10:22:13.361" v="172" actId="26606"/>
          <ac:spMkLst>
            <pc:docMk/>
            <pc:sldMk cId="585581536" sldId="1545"/>
            <ac:spMk id="38" creationId="{3FCFB1DE-0B7E-48CC-BA90-B2AB0889F9D6}"/>
          </ac:spMkLst>
        </pc:spChg>
        <pc:grpChg chg="del mod">
          <ac:chgData name="Carolien Kamphuis" userId="3b4089ab-e12e-497b-ad9b-d2feb91e4a35" providerId="ADAL" clId="{E09C3796-7C22-4F49-8B46-02E4C460877F}" dt="2024-03-19T10:12:24.197" v="163" actId="478"/>
          <ac:grpSpMkLst>
            <pc:docMk/>
            <pc:sldMk cId="585581536" sldId="1545"/>
            <ac:grpSpMk id="16" creationId="{AEE1587D-E806-8A7C-780B-8CC3C3D22157}"/>
          </ac:grpSpMkLst>
        </pc:grpChg>
        <pc:picChg chg="add del mod ord">
          <ac:chgData name="Carolien Kamphuis" userId="3b4089ab-e12e-497b-ad9b-d2feb91e4a35" providerId="ADAL" clId="{E09C3796-7C22-4F49-8B46-02E4C460877F}" dt="2024-03-19T10:24:49.646" v="186" actId="478"/>
          <ac:picMkLst>
            <pc:docMk/>
            <pc:sldMk cId="585581536" sldId="1545"/>
            <ac:picMk id="4" creationId="{374CC4C4-5258-6227-3878-0053BD2661EC}"/>
          </ac:picMkLst>
        </pc:picChg>
        <pc:picChg chg="add mod">
          <ac:chgData name="Carolien Kamphuis" userId="3b4089ab-e12e-497b-ad9b-d2feb91e4a35" providerId="ADAL" clId="{E09C3796-7C22-4F49-8B46-02E4C460877F}" dt="2024-03-19T10:22:13.361" v="172" actId="26606"/>
          <ac:picMkLst>
            <pc:docMk/>
            <pc:sldMk cId="585581536" sldId="1545"/>
            <ac:picMk id="6" creationId="{E8699EBB-FD69-2FCD-C02F-6FE47A363FC8}"/>
          </ac:picMkLst>
        </pc:picChg>
        <pc:picChg chg="del mod">
          <ac:chgData name="Carolien Kamphuis" userId="3b4089ab-e12e-497b-ad9b-d2feb91e4a35" providerId="ADAL" clId="{E09C3796-7C22-4F49-8B46-02E4C460877F}" dt="2024-03-19T10:21:30.901" v="167" actId="478"/>
          <ac:picMkLst>
            <pc:docMk/>
            <pc:sldMk cId="585581536" sldId="1545"/>
            <ac:picMk id="11" creationId="{2EA907D0-0350-C655-4AA9-CC2FDF0C320D}"/>
          </ac:picMkLst>
        </pc:picChg>
        <pc:picChg chg="mod">
          <ac:chgData name="Carolien Kamphuis" userId="3b4089ab-e12e-497b-ad9b-d2feb91e4a35" providerId="ADAL" clId="{E09C3796-7C22-4F49-8B46-02E4C460877F}" dt="2024-03-19T10:11:59.991" v="154" actId="1076"/>
          <ac:picMkLst>
            <pc:docMk/>
            <pc:sldMk cId="585581536" sldId="1545"/>
            <ac:picMk id="3078" creationId="{E3BBDAA7-AAB2-FFB5-97C0-7014BD690CC8}"/>
          </ac:picMkLst>
        </pc:picChg>
      </pc:sldChg>
      <pc:sldChg chg="addSp modSp mod">
        <pc:chgData name="Carolien Kamphuis" userId="3b4089ab-e12e-497b-ad9b-d2feb91e4a35" providerId="ADAL" clId="{E09C3796-7C22-4F49-8B46-02E4C460877F}" dt="2024-03-19T10:37:08.514" v="346" actId="27636"/>
        <pc:sldMkLst>
          <pc:docMk/>
          <pc:sldMk cId="4092870805" sldId="1547"/>
        </pc:sldMkLst>
        <pc:spChg chg="add mod">
          <ac:chgData name="Carolien Kamphuis" userId="3b4089ab-e12e-497b-ad9b-d2feb91e4a35" providerId="ADAL" clId="{E09C3796-7C22-4F49-8B46-02E4C460877F}" dt="2024-03-19T10:36:35.211" v="337" actId="1076"/>
          <ac:spMkLst>
            <pc:docMk/>
            <pc:sldMk cId="4092870805" sldId="1547"/>
            <ac:spMk id="3" creationId="{0EDB68E0-6067-D2CC-E090-0363D25ED7B2}"/>
          </ac:spMkLst>
        </pc:spChg>
        <pc:spChg chg="mod">
          <ac:chgData name="Carolien Kamphuis" userId="3b4089ab-e12e-497b-ad9b-d2feb91e4a35" providerId="ADAL" clId="{E09C3796-7C22-4F49-8B46-02E4C460877F}" dt="2024-03-19T10:37:08.514" v="346" actId="27636"/>
          <ac:spMkLst>
            <pc:docMk/>
            <pc:sldMk cId="4092870805" sldId="1547"/>
            <ac:spMk id="10" creationId="{8F13B5FC-0F74-99B0-CB3F-22566100352E}"/>
          </ac:spMkLst>
        </pc:spChg>
        <pc:picChg chg="mod">
          <ac:chgData name="Carolien Kamphuis" userId="3b4089ab-e12e-497b-ad9b-d2feb91e4a35" providerId="ADAL" clId="{E09C3796-7C22-4F49-8B46-02E4C460877F}" dt="2024-03-19T10:37:06.740" v="344" actId="1036"/>
          <ac:picMkLst>
            <pc:docMk/>
            <pc:sldMk cId="4092870805" sldId="1547"/>
            <ac:picMk id="6" creationId="{6A9CE417-4561-CA6E-6079-29CDA4E8987D}"/>
          </ac:picMkLst>
        </pc:picChg>
      </pc:sldChg>
      <pc:sldChg chg="addSp delSp modSp new mod">
        <pc:chgData name="Carolien Kamphuis" userId="3b4089ab-e12e-497b-ad9b-d2feb91e4a35" providerId="ADAL" clId="{E09C3796-7C22-4F49-8B46-02E4C460877F}" dt="2024-03-19T10:34:10.163" v="319" actId="1037"/>
        <pc:sldMkLst>
          <pc:docMk/>
          <pc:sldMk cId="2673262444" sldId="1549"/>
        </pc:sldMkLst>
        <pc:spChg chg="del">
          <ac:chgData name="Carolien Kamphuis" userId="3b4089ab-e12e-497b-ad9b-d2feb91e4a35" providerId="ADAL" clId="{E09C3796-7C22-4F49-8B46-02E4C460877F}" dt="2024-03-19T10:27:49.044" v="211" actId="478"/>
          <ac:spMkLst>
            <pc:docMk/>
            <pc:sldMk cId="2673262444" sldId="1549"/>
            <ac:spMk id="2" creationId="{3A4998C2-B050-6249-1EE4-E88D7909FF2E}"/>
          </ac:spMkLst>
        </pc:spChg>
        <pc:spChg chg="del">
          <ac:chgData name="Carolien Kamphuis" userId="3b4089ab-e12e-497b-ad9b-d2feb91e4a35" providerId="ADAL" clId="{E09C3796-7C22-4F49-8B46-02E4C460877F}" dt="2024-03-19T10:26:02.501" v="192" actId="931"/>
          <ac:spMkLst>
            <pc:docMk/>
            <pc:sldMk cId="2673262444" sldId="1549"/>
            <ac:spMk id="3" creationId="{D144B4D3-2366-07E5-0B45-2824C6BB7370}"/>
          </ac:spMkLst>
        </pc:spChg>
        <pc:spChg chg="add mod">
          <ac:chgData name="Carolien Kamphuis" userId="3b4089ab-e12e-497b-ad9b-d2feb91e4a35" providerId="ADAL" clId="{E09C3796-7C22-4F49-8B46-02E4C460877F}" dt="2024-03-19T10:33:09.562" v="263" actId="1038"/>
          <ac:spMkLst>
            <pc:docMk/>
            <pc:sldMk cId="2673262444" sldId="1549"/>
            <ac:spMk id="7" creationId="{8BAC1B7D-C8CE-079F-3443-8C6FA8759C11}"/>
          </ac:spMkLst>
        </pc:spChg>
        <pc:spChg chg="add mod">
          <ac:chgData name="Carolien Kamphuis" userId="3b4089ab-e12e-497b-ad9b-d2feb91e4a35" providerId="ADAL" clId="{E09C3796-7C22-4F49-8B46-02E4C460877F}" dt="2024-03-19T10:33:45.546" v="301" actId="20577"/>
          <ac:spMkLst>
            <pc:docMk/>
            <pc:sldMk cId="2673262444" sldId="1549"/>
            <ac:spMk id="8" creationId="{33AB6B50-92C4-C3D2-10E1-BFD8EEBFCE17}"/>
          </ac:spMkLst>
        </pc:spChg>
        <pc:picChg chg="add mod ord">
          <ac:chgData name="Carolien Kamphuis" userId="3b4089ab-e12e-497b-ad9b-d2feb91e4a35" providerId="ADAL" clId="{E09C3796-7C22-4F49-8B46-02E4C460877F}" dt="2024-03-19T10:27:17.263" v="205" actId="1076"/>
          <ac:picMkLst>
            <pc:docMk/>
            <pc:sldMk cId="2673262444" sldId="1549"/>
            <ac:picMk id="4" creationId="{41FEFB80-54F8-C8E8-294D-ACCEB474DC5A}"/>
          </ac:picMkLst>
        </pc:picChg>
        <pc:picChg chg="add mod">
          <ac:chgData name="Carolien Kamphuis" userId="3b4089ab-e12e-497b-ad9b-d2feb91e4a35" providerId="ADAL" clId="{E09C3796-7C22-4F49-8B46-02E4C460877F}" dt="2024-03-19T10:34:10.163" v="319" actId="1037"/>
          <ac:picMkLst>
            <pc:docMk/>
            <pc:sldMk cId="2673262444" sldId="1549"/>
            <ac:picMk id="6" creationId="{50C7BFB4-7669-0546-C9BC-C6E845F7F2A1}"/>
          </ac:picMkLst>
        </pc:picChg>
      </pc:sldChg>
    </pc:docChg>
  </pc:docChgLst>
  <pc:docChgLst>
    <pc:chgData name="Carolien Kamphuis" userId="3b4089ab-e12e-497b-ad9b-d2feb91e4a35" providerId="ADAL" clId="{580A056E-2B67-4333-AA91-4B39277A3A19}"/>
    <pc:docChg chg="undo custSel delSld modSld">
      <pc:chgData name="Carolien Kamphuis" userId="3b4089ab-e12e-497b-ad9b-d2feb91e4a35" providerId="ADAL" clId="{580A056E-2B67-4333-AA91-4B39277A3A19}" dt="2024-05-27T10:41:50.760" v="118" actId="1076"/>
      <pc:docMkLst>
        <pc:docMk/>
      </pc:docMkLst>
      <pc:sldChg chg="delSp modSp mod">
        <pc:chgData name="Carolien Kamphuis" userId="3b4089ab-e12e-497b-ad9b-d2feb91e4a35" providerId="ADAL" clId="{580A056E-2B67-4333-AA91-4B39277A3A19}" dt="2024-05-27T09:19:47.010" v="17" actId="478"/>
        <pc:sldMkLst>
          <pc:docMk/>
          <pc:sldMk cId="109857222" sldId="257"/>
        </pc:sldMkLst>
        <pc:spChg chg="mod">
          <ac:chgData name="Carolien Kamphuis" userId="3b4089ab-e12e-497b-ad9b-d2feb91e4a35" providerId="ADAL" clId="{580A056E-2B67-4333-AA91-4B39277A3A19}" dt="2024-05-27T09:19:33.636" v="3" actId="20577"/>
          <ac:spMkLst>
            <pc:docMk/>
            <pc:sldMk cId="109857222" sldId="257"/>
            <ac:spMk id="2" creationId="{00000000-0000-0000-0000-000000000000}"/>
          </ac:spMkLst>
        </pc:spChg>
        <pc:spChg chg="mod">
          <ac:chgData name="Carolien Kamphuis" userId="3b4089ab-e12e-497b-ad9b-d2feb91e4a35" providerId="ADAL" clId="{580A056E-2B67-4333-AA91-4B39277A3A19}" dt="2024-05-27T09:19:41.657" v="12" actId="5793"/>
          <ac:spMkLst>
            <pc:docMk/>
            <pc:sldMk cId="109857222" sldId="257"/>
            <ac:spMk id="6" creationId="{4214AD2E-B14A-64B1-A2EB-8C831C8575B7}"/>
          </ac:spMkLst>
        </pc:spChg>
        <pc:spChg chg="del mod">
          <ac:chgData name="Carolien Kamphuis" userId="3b4089ab-e12e-497b-ad9b-d2feb91e4a35" providerId="ADAL" clId="{580A056E-2B67-4333-AA91-4B39277A3A19}" dt="2024-05-27T09:19:45.375" v="15" actId="478"/>
          <ac:spMkLst>
            <pc:docMk/>
            <pc:sldMk cId="109857222" sldId="257"/>
            <ac:spMk id="7" creationId="{CFC1A431-E50A-EBEB-5226-5342C153C3D8}"/>
          </ac:spMkLst>
        </pc:spChg>
        <pc:picChg chg="del mod">
          <ac:chgData name="Carolien Kamphuis" userId="3b4089ab-e12e-497b-ad9b-d2feb91e4a35" providerId="ADAL" clId="{580A056E-2B67-4333-AA91-4B39277A3A19}" dt="2024-05-27T09:19:47.010" v="17" actId="478"/>
          <ac:picMkLst>
            <pc:docMk/>
            <pc:sldMk cId="109857222" sldId="257"/>
            <ac:picMk id="4" creationId="{EB707E40-3D65-8DF4-34DF-06DAE77AC55F}"/>
          </ac:picMkLst>
        </pc:picChg>
        <pc:picChg chg="del">
          <ac:chgData name="Carolien Kamphuis" userId="3b4089ab-e12e-497b-ad9b-d2feb91e4a35" providerId="ADAL" clId="{580A056E-2B67-4333-AA91-4B39277A3A19}" dt="2024-05-27T09:19:43.633" v="13" actId="478"/>
          <ac:picMkLst>
            <pc:docMk/>
            <pc:sldMk cId="109857222" sldId="257"/>
            <ac:picMk id="5" creationId="{E20E6E5D-4F95-F046-90D1-CDD3DF400BBE}"/>
          </ac:picMkLst>
        </pc:picChg>
      </pc:sldChg>
      <pc:sldChg chg="modNotesTx">
        <pc:chgData name="Carolien Kamphuis" userId="3b4089ab-e12e-497b-ad9b-d2feb91e4a35" providerId="ADAL" clId="{580A056E-2B67-4333-AA91-4B39277A3A19}" dt="2024-05-27T09:21:11.653" v="99" actId="6549"/>
        <pc:sldMkLst>
          <pc:docMk/>
          <pc:sldMk cId="3790974546" sldId="1540"/>
        </pc:sldMkLst>
      </pc:sldChg>
      <pc:sldChg chg="modNotesTx">
        <pc:chgData name="Carolien Kamphuis" userId="3b4089ab-e12e-497b-ad9b-d2feb91e4a35" providerId="ADAL" clId="{580A056E-2B67-4333-AA91-4B39277A3A19}" dt="2024-05-27T09:21:30.654" v="101" actId="20577"/>
        <pc:sldMkLst>
          <pc:docMk/>
          <pc:sldMk cId="2136359119" sldId="1541"/>
        </pc:sldMkLst>
      </pc:sldChg>
      <pc:sldChg chg="modNotesTx">
        <pc:chgData name="Carolien Kamphuis" userId="3b4089ab-e12e-497b-ad9b-d2feb91e4a35" providerId="ADAL" clId="{580A056E-2B67-4333-AA91-4B39277A3A19}" dt="2024-05-27T09:21:37.791" v="103" actId="20577"/>
        <pc:sldMkLst>
          <pc:docMk/>
          <pc:sldMk cId="1283158217" sldId="1543"/>
        </pc:sldMkLst>
      </pc:sldChg>
      <pc:sldChg chg="modSp mod">
        <pc:chgData name="Carolien Kamphuis" userId="3b4089ab-e12e-497b-ad9b-d2feb91e4a35" providerId="ADAL" clId="{580A056E-2B67-4333-AA91-4B39277A3A19}" dt="2024-05-27T10:41:50.760" v="118" actId="1076"/>
        <pc:sldMkLst>
          <pc:docMk/>
          <pc:sldMk cId="1133804664" sldId="1544"/>
        </pc:sldMkLst>
        <pc:spChg chg="mod">
          <ac:chgData name="Carolien Kamphuis" userId="3b4089ab-e12e-497b-ad9b-d2feb91e4a35" providerId="ADAL" clId="{580A056E-2B67-4333-AA91-4B39277A3A19}" dt="2024-05-27T10:41:50.760" v="118" actId="1076"/>
          <ac:spMkLst>
            <pc:docMk/>
            <pc:sldMk cId="1133804664" sldId="1544"/>
            <ac:spMk id="9" creationId="{DD8BE9B6-5647-3647-2F5E-9D6C2669DE72}"/>
          </ac:spMkLst>
        </pc:spChg>
      </pc:sldChg>
      <pc:sldChg chg="modNotesTx">
        <pc:chgData name="Carolien Kamphuis" userId="3b4089ab-e12e-497b-ad9b-d2feb91e4a35" providerId="ADAL" clId="{580A056E-2B67-4333-AA91-4B39277A3A19}" dt="2024-05-27T09:21:34.266" v="102" actId="20577"/>
        <pc:sldMkLst>
          <pc:docMk/>
          <pc:sldMk cId="4092870805" sldId="1547"/>
        </pc:sldMkLst>
      </pc:sldChg>
      <pc:sldChg chg="modSp mod modShow modNotesTx">
        <pc:chgData name="Carolien Kamphuis" userId="3b4089ab-e12e-497b-ad9b-d2feb91e4a35" providerId="ADAL" clId="{580A056E-2B67-4333-AA91-4B39277A3A19}" dt="2024-05-27T10:16:13.986" v="105" actId="20577"/>
        <pc:sldMkLst>
          <pc:docMk/>
          <pc:sldMk cId="3459055988" sldId="1551"/>
        </pc:sldMkLst>
        <pc:spChg chg="mod">
          <ac:chgData name="Carolien Kamphuis" userId="3b4089ab-e12e-497b-ad9b-d2feb91e4a35" providerId="ADAL" clId="{580A056E-2B67-4333-AA91-4B39277A3A19}" dt="2024-05-27T10:16:13.986" v="105" actId="20577"/>
          <ac:spMkLst>
            <pc:docMk/>
            <pc:sldMk cId="3459055988" sldId="1551"/>
            <ac:spMk id="3" creationId="{08A26BE8-52CB-A983-37FF-5DDC3FC2FB63}"/>
          </ac:spMkLst>
        </pc:spChg>
      </pc:sldChg>
      <pc:sldChg chg="modSp mod modShow modNotesTx">
        <pc:chgData name="Carolien Kamphuis" userId="3b4089ab-e12e-497b-ad9b-d2feb91e4a35" providerId="ADAL" clId="{580A056E-2B67-4333-AA91-4B39277A3A19}" dt="2024-05-27T10:16:19.035" v="107" actId="20577"/>
        <pc:sldMkLst>
          <pc:docMk/>
          <pc:sldMk cId="1053164650" sldId="1552"/>
        </pc:sldMkLst>
        <pc:spChg chg="mod">
          <ac:chgData name="Carolien Kamphuis" userId="3b4089ab-e12e-497b-ad9b-d2feb91e4a35" providerId="ADAL" clId="{580A056E-2B67-4333-AA91-4B39277A3A19}" dt="2024-05-27T10:16:19.035" v="107" actId="20577"/>
          <ac:spMkLst>
            <pc:docMk/>
            <pc:sldMk cId="1053164650" sldId="1552"/>
            <ac:spMk id="3" creationId="{08A26BE8-52CB-A983-37FF-5DDC3FC2FB63}"/>
          </ac:spMkLst>
        </pc:spChg>
      </pc:sldChg>
      <pc:sldChg chg="del">
        <pc:chgData name="Carolien Kamphuis" userId="3b4089ab-e12e-497b-ad9b-d2feb91e4a35" providerId="ADAL" clId="{580A056E-2B67-4333-AA91-4B39277A3A19}" dt="2024-05-27T09:20:19.170" v="18" actId="47"/>
        <pc:sldMkLst>
          <pc:docMk/>
          <pc:sldMk cId="353354198" sldId="1553"/>
        </pc:sldMkLst>
      </pc:sldChg>
      <pc:sldChg chg="mod modShow">
        <pc:chgData name="Carolien Kamphuis" userId="3b4089ab-e12e-497b-ad9b-d2feb91e4a35" providerId="ADAL" clId="{580A056E-2B67-4333-AA91-4B39277A3A19}" dt="2024-05-27T09:21:27.038" v="100" actId="729"/>
        <pc:sldMkLst>
          <pc:docMk/>
          <pc:sldMk cId="2744173746" sldId="15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5A383-90C2-344B-9DDE-653A4E0A79D6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452C9-C4B7-ED4E-87D3-B50BD60AF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1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J_k4Hjmsf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88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Timer één minuut:</a:t>
            </a:r>
          </a:p>
          <a:p>
            <a:r>
              <a:rPr lang="nl-NL" dirty="0"/>
              <a:t>https://youtu.be/r9jQBN4Dfug?si=ZZvgkTqCM0H8Ezpa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62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852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56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61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sz="18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95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01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u="sng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https://youtu.be/dJ_k4HjmsfU</a:t>
            </a:r>
            <a:endParaRPr lang="nl-NL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04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19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279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70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52C9-C4B7-ED4E-87D3-B50BD60AFB4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32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CD799-5C30-6E85-A19B-A2144658F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109822-83BE-8151-A346-2A1579C30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927FD1-8EC6-A5E4-B325-9537B064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9CCAA2-93F7-F8E0-E7F5-4BE5B360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250977-15AE-8B9A-848B-C20C496A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6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7BC67-86F5-340C-2237-34677225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52EEBF-B28F-A3E7-CFE0-520E3E328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13924A-FBD0-B2C8-2AB1-AE3E1258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5F0D66-4DB9-A234-2FA2-F2E4E51C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2B7071-182C-419A-FD55-7359F7D4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74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384A65C-A0BD-0708-A304-5C1646CD6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88FF9D-DC6E-2652-F114-1C0235DCD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59EE86-26AD-2492-E8A4-417269EC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A13E3C-C198-F1EF-EC71-579FE1E5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F11B05-B9B2-AA2E-2BDB-FC5B0C57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48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bg>
      <p:bgPr>
        <a:solidFill>
          <a:srgbClr val="F4D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CB05-DF60-5C73-2332-1456CCF02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8144775" cy="4496310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rgbClr val="DD784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4BDB7B-C0F7-A863-245F-65016727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244" y="3917244"/>
            <a:ext cx="2940756" cy="294075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1CFD049-5967-5D3D-BBE5-A86CB7447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" y="713168"/>
            <a:ext cx="1713795" cy="5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3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622DACE-6DEA-D364-ACAE-6867D2E32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244" y="3917244"/>
            <a:ext cx="2940756" cy="2940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80DD2-4886-E720-1445-0BA6D30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D504-9140-09D5-AB3F-E165EE89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18D20-83E8-256D-4284-778B50BF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46775"/>
            <a:ext cx="2743200" cy="300899"/>
          </a:xfrm>
        </p:spPr>
        <p:txBody>
          <a:bodyPr anchor="t"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7AC7810-A9C3-FFF3-F506-0BDD4CC057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5056" y="2007333"/>
            <a:ext cx="4613688" cy="2848036"/>
          </a:xfrm>
        </p:spPr>
        <p:txBody>
          <a:bodyPr anchor="ctr"/>
          <a:lstStyle>
            <a:lvl1pPr marL="457200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 b="1" i="0">
                <a:latin typeface="General Sans Semibold" pitchFamily="2" charset="77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EEDCD1-0465-913E-17F8-661599A1C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007332"/>
            <a:ext cx="4841024" cy="4850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9C9F8-6767-6280-CFE2-C9285709AA2C}"/>
              </a:ext>
            </a:extLst>
          </p:cNvPr>
          <p:cNvSpPr txBox="1"/>
          <p:nvPr userDrawn="1"/>
        </p:nvSpPr>
        <p:spPr>
          <a:xfrm>
            <a:off x="6436034" y="834760"/>
            <a:ext cx="1391728" cy="34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err="1">
                <a:solidFill>
                  <a:srgbClr val="000000"/>
                </a:solidFill>
                <a:effectLst/>
                <a:latin typeface="General Sans" pitchFamily="2" charset="77"/>
              </a:rPr>
              <a:t>Inhoud</a:t>
            </a:r>
            <a:endParaRPr lang="en-GB" sz="1600" b="0" i="0">
              <a:solidFill>
                <a:srgbClr val="000000"/>
              </a:solidFill>
              <a:effectLst/>
              <a:latin typeface="General Sans" pitchFamily="2" charset="77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34EE18F-E8F1-0D7C-CAB3-F281D5E1B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" y="713168"/>
            <a:ext cx="1713795" cy="5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5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D4F250ED-5524-7457-B4FA-050D5CA8FA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02" y="-11503"/>
            <a:ext cx="12203502" cy="68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51055-AFCA-84DD-39A0-451DFE00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763968-4238-EE33-FDC2-4DD3EE0F4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F90ACE-C8D6-351D-A334-ECB8E403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4AF6B1-C50C-ECD2-C017-17600B04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F96A3C-97D6-9D91-5591-F06F71FE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E19A2-B0AF-E1DE-EA2E-F29656C8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85A93E-6747-7DDC-C803-423838B2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970912-54DB-CD4E-ADA6-82917B45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3DC3EE-CCB0-0E3D-7325-58ECD17D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2C46E2-9A59-3E3C-FB30-F35339CC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26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EB3FE-2367-0C43-ED9B-5D63CE31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10FB2C-BC94-980F-0E1A-CAA082E28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16C96A-D1C4-779F-CFB0-7C0B29519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55FD66-2F93-0804-DD6E-3CFF5B50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1BDC30-A585-F722-C4B8-5B9C353C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75A651-AF8E-B6D3-17FF-96765418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66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7B98C-D3E5-8C01-BAF8-74E07BD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98BCFC-E751-CA4E-51FA-05A85B959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D04BDA-1692-1DC6-7E1C-FC5DC7075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238949-A16A-7090-C256-7BA36E377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7F6032-ECE6-C2DC-F53C-0BC6E877A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669574F-2C3D-4EDE-2F0E-5A79E6FF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191CDE-9D92-C37D-3B9F-772584E1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11F78F1-DD7D-B473-B075-20D0F320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63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9EC4A-0C8E-EF38-388B-2F3F2A6F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024DB9-D708-76A6-D4E7-F6542FE4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2679EF-F757-F500-F876-2AD2A5BF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19A37-C44B-74A7-5242-7337D409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0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18B18B-D44A-3F10-9D10-75715DEB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89EDD8-1D27-9548-54BC-5F1DFCAA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63B0F1-E5B1-2844-E54D-24FF7BD9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10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1818A-C94B-E54D-7AB5-50C18760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53541D-D1C7-4B55-BF34-70C69094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C3187-04C5-5CEF-B2C7-EF7CB1383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4F824F-65FF-B325-C9A5-EA46BC1F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AE82F4-0A6B-8A65-6A26-03D49835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BF7FBD-9685-27E7-E587-761CDB1B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80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8A34C-0CEA-C1E6-F74D-F7B162E2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FE76C5-73E2-C965-6F04-810C0DECE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BC1661-D0D0-620E-7754-6128A077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94F47A-D300-A9DF-DEF5-754EB031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254863-DDD5-B193-A668-583285EC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2CEC4C-67AA-D831-C62D-F0DF377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96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50857D-7FCC-BC32-0045-9DE18103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00E6C5-EF94-1678-38B1-8A0E9C0FF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988C5D-CEEE-1580-522B-1CB201449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11405A-1305-7A46-96F3-4EF366AF5D42}" type="datetimeFigureOut">
              <a:rPr lang="nl-NL" smtClean="0"/>
              <a:t>15-8-2024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B6DB23-7A43-7B63-CB8E-E4D05333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82C9AD-FE60-D272-3EDF-59ACE760D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AAE8C-E579-0A48-9277-87CEBFB49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8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-data-ai.npuls.n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J_k4HjmsfU" TargetMode="Externa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217" y="1448636"/>
            <a:ext cx="9784106" cy="3614507"/>
          </a:xfrm>
        </p:spPr>
        <p:txBody>
          <a:bodyPr>
            <a:normAutofit/>
          </a:bodyPr>
          <a:lstStyle/>
          <a:p>
            <a:r>
              <a:rPr lang="nl-NL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AI-assistenten in het onderwijs </a:t>
            </a:r>
            <a:br>
              <a:rPr lang="nl-NL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l-NL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datum</a:t>
            </a:r>
            <a:endParaRPr lang="en-US" sz="2000" i="1" dirty="0"/>
          </a:p>
        </p:txBody>
      </p:sp>
      <p:pic>
        <p:nvPicPr>
          <p:cNvPr id="4" name="Afbeelding 3" descr="Afbeelding met Graphics, Lettertype, cirkel, zwart&#10;&#10;Automatisch gegenereerde beschrijving">
            <a:extLst>
              <a:ext uri="{FF2B5EF4-FFF2-40B4-BE49-F238E27FC236}">
                <a16:creationId xmlns:a16="http://schemas.microsoft.com/office/drawing/2014/main" id="{3AEE27A8-400C-AC9A-DFCB-D7D210362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1" y="6310270"/>
            <a:ext cx="1249912" cy="4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97C88-9111-8C8B-020B-DE86AF92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Uitwisselen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EA26D2-5187-B22A-4270-FD445AEEB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Pitch jullie </a:t>
            </a:r>
            <a:r>
              <a:rPr lang="nl-NL" b="1" dirty="0">
                <a:solidFill>
                  <a:srgbClr val="DD784B"/>
                </a:solidFill>
              </a:rPr>
              <a:t>top 3 </a:t>
            </a:r>
            <a:r>
              <a:rPr lang="nl-NL" dirty="0"/>
              <a:t>in</a:t>
            </a:r>
            <a:r>
              <a:rPr lang="nl-NL" b="1" dirty="0">
                <a:solidFill>
                  <a:srgbClr val="DD784B"/>
                </a:solidFill>
              </a:rPr>
              <a:t> 2 minuten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21B969-9FB4-E146-1281-784F9FE41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1387" y="1690688"/>
            <a:ext cx="2643942" cy="3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0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1FEFB80-54F8-C8E8-294D-ACCEB474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66" y="0"/>
            <a:ext cx="7204832" cy="8035094"/>
          </a:xfrm>
          <a:prstGeom prst="rect">
            <a:avLst/>
          </a:prstGeom>
        </p:spPr>
      </p:pic>
      <p:grpSp>
        <p:nvGrpSpPr>
          <p:cNvPr id="36" name="Groep 35">
            <a:extLst>
              <a:ext uri="{FF2B5EF4-FFF2-40B4-BE49-F238E27FC236}">
                <a16:creationId xmlns:a16="http://schemas.microsoft.com/office/drawing/2014/main" id="{2BBE5865-77E4-2682-2542-48650082F712}"/>
              </a:ext>
            </a:extLst>
          </p:cNvPr>
          <p:cNvGrpSpPr/>
          <p:nvPr/>
        </p:nvGrpSpPr>
        <p:grpSpPr>
          <a:xfrm>
            <a:off x="947511" y="1764474"/>
            <a:ext cx="5148489" cy="4962003"/>
            <a:chOff x="374211" y="749046"/>
            <a:chExt cx="5562600" cy="5359908"/>
          </a:xfrm>
        </p:grpSpPr>
        <p:grpSp>
          <p:nvGrpSpPr>
            <p:cNvPr id="2" name="Tijdelijke aanduiding voor inhoud 5">
              <a:extLst>
                <a:ext uri="{FF2B5EF4-FFF2-40B4-BE49-F238E27FC236}">
                  <a16:creationId xmlns:a16="http://schemas.microsoft.com/office/drawing/2014/main" id="{971B39CF-958D-086D-289B-67A124D12304}"/>
                </a:ext>
              </a:extLst>
            </p:cNvPr>
            <p:cNvGrpSpPr/>
            <p:nvPr/>
          </p:nvGrpSpPr>
          <p:grpSpPr>
            <a:xfrm>
              <a:off x="2436198" y="929719"/>
              <a:ext cx="1438232" cy="1448657"/>
              <a:chOff x="2436198" y="929719"/>
              <a:chExt cx="1438232" cy="1448657"/>
            </a:xfrm>
          </p:grpSpPr>
          <p:sp>
            <p:nvSpPr>
              <p:cNvPr id="3" name="Vrije vorm: vorm 2">
                <a:extLst>
                  <a:ext uri="{FF2B5EF4-FFF2-40B4-BE49-F238E27FC236}">
                    <a16:creationId xmlns:a16="http://schemas.microsoft.com/office/drawing/2014/main" id="{170626AE-21FF-06B0-B6AF-4C94EBA5A0DE}"/>
                  </a:ext>
                </a:extLst>
              </p:cNvPr>
              <p:cNvSpPr/>
              <p:nvPr/>
            </p:nvSpPr>
            <p:spPr>
              <a:xfrm>
                <a:off x="3072593" y="2317347"/>
                <a:ext cx="159878" cy="51329"/>
              </a:xfrm>
              <a:custGeom>
                <a:avLst/>
                <a:gdLst>
                  <a:gd name="connsiteX0" fmla="*/ 159879 w 159878"/>
                  <a:gd name="connsiteY0" fmla="*/ 0 h 51329"/>
                  <a:gd name="connsiteX1" fmla="*/ 148724 w 159878"/>
                  <a:gd name="connsiteY1" fmla="*/ 21692 h 51329"/>
                  <a:gd name="connsiteX2" fmla="*/ 100395 w 159878"/>
                  <a:gd name="connsiteY2" fmla="*/ 49649 h 51329"/>
                  <a:gd name="connsiteX3" fmla="*/ 49706 w 159878"/>
                  <a:gd name="connsiteY3" fmla="*/ 47514 h 51329"/>
                  <a:gd name="connsiteX4" fmla="*/ 11127 w 159878"/>
                  <a:gd name="connsiteY4" fmla="*/ 21692 h 51329"/>
                  <a:gd name="connsiteX5" fmla="*/ 0 w 159878"/>
                  <a:gd name="connsiteY5" fmla="*/ 0 h 51329"/>
                  <a:gd name="connsiteX6" fmla="*/ 159879 w 159878"/>
                  <a:gd name="connsiteY6" fmla="*/ 0 h 5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878" h="51329">
                    <a:moveTo>
                      <a:pt x="159879" y="0"/>
                    </a:moveTo>
                    <a:lnTo>
                      <a:pt x="148724" y="21692"/>
                    </a:lnTo>
                    <a:cubicBezTo>
                      <a:pt x="139170" y="38860"/>
                      <a:pt x="118715" y="46193"/>
                      <a:pt x="100395" y="49649"/>
                    </a:cubicBezTo>
                    <a:cubicBezTo>
                      <a:pt x="82693" y="52375"/>
                      <a:pt x="67042" y="51869"/>
                      <a:pt x="49706" y="47514"/>
                    </a:cubicBezTo>
                    <a:cubicBezTo>
                      <a:pt x="34505" y="43215"/>
                      <a:pt x="19135" y="36050"/>
                      <a:pt x="11127" y="21692"/>
                    </a:cubicBezTo>
                    <a:lnTo>
                      <a:pt x="0" y="0"/>
                    </a:lnTo>
                    <a:cubicBezTo>
                      <a:pt x="50043" y="14836"/>
                      <a:pt x="109836" y="14836"/>
                      <a:pt x="1598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76A52482-C33D-38A2-78D4-7A02CA705F86}"/>
                  </a:ext>
                </a:extLst>
              </p:cNvPr>
              <p:cNvSpPr/>
              <p:nvPr/>
            </p:nvSpPr>
            <p:spPr>
              <a:xfrm>
                <a:off x="3062889" y="2307724"/>
                <a:ext cx="179263" cy="70652"/>
              </a:xfrm>
              <a:custGeom>
                <a:avLst/>
                <a:gdLst>
                  <a:gd name="connsiteX0" fmla="*/ 28108 w 179263"/>
                  <a:gd name="connsiteY0" fmla="*/ 24319 h 70652"/>
                  <a:gd name="connsiteX1" fmla="*/ 29457 w 179263"/>
                  <a:gd name="connsiteY1" fmla="*/ 26875 h 70652"/>
                  <a:gd name="connsiteX2" fmla="*/ 62107 w 179263"/>
                  <a:gd name="connsiteY2" fmla="*/ 47837 h 70652"/>
                  <a:gd name="connsiteX3" fmla="*/ 108609 w 179263"/>
                  <a:gd name="connsiteY3" fmla="*/ 49747 h 70652"/>
                  <a:gd name="connsiteX4" fmla="*/ 149998 w 179263"/>
                  <a:gd name="connsiteY4" fmla="*/ 26651 h 70652"/>
                  <a:gd name="connsiteX5" fmla="*/ 151206 w 179263"/>
                  <a:gd name="connsiteY5" fmla="*/ 24347 h 70652"/>
                  <a:gd name="connsiteX6" fmla="*/ 28108 w 179263"/>
                  <a:gd name="connsiteY6" fmla="*/ 24347 h 70652"/>
                  <a:gd name="connsiteX7" fmla="*/ 28108 w 179263"/>
                  <a:gd name="connsiteY7" fmla="*/ 24347 h 70652"/>
                  <a:gd name="connsiteX8" fmla="*/ 89250 w 179263"/>
                  <a:gd name="connsiteY8" fmla="*/ 70652 h 70652"/>
                  <a:gd name="connsiteX9" fmla="*/ 57049 w 179263"/>
                  <a:gd name="connsiteY9" fmla="*/ 66522 h 70652"/>
                  <a:gd name="connsiteX10" fmla="*/ 12345 w 179263"/>
                  <a:gd name="connsiteY10" fmla="*/ 36007 h 70652"/>
                  <a:gd name="connsiteX11" fmla="*/ 1049 w 179263"/>
                  <a:gd name="connsiteY11" fmla="*/ 14147 h 70652"/>
                  <a:gd name="connsiteX12" fmla="*/ 2230 w 179263"/>
                  <a:gd name="connsiteY12" fmla="*/ 3442 h 70652"/>
                  <a:gd name="connsiteX13" fmla="*/ 12429 w 179263"/>
                  <a:gd name="connsiteY13" fmla="*/ 407 h 70652"/>
                  <a:gd name="connsiteX14" fmla="*/ 166829 w 179263"/>
                  <a:gd name="connsiteY14" fmla="*/ 407 h 70652"/>
                  <a:gd name="connsiteX15" fmla="*/ 177028 w 179263"/>
                  <a:gd name="connsiteY15" fmla="*/ 3442 h 70652"/>
                  <a:gd name="connsiteX16" fmla="*/ 178180 w 179263"/>
                  <a:gd name="connsiteY16" fmla="*/ 14147 h 70652"/>
                  <a:gd name="connsiteX17" fmla="*/ 167053 w 179263"/>
                  <a:gd name="connsiteY17" fmla="*/ 35754 h 70652"/>
                  <a:gd name="connsiteX18" fmla="*/ 111784 w 179263"/>
                  <a:gd name="connsiteY18" fmla="*/ 68826 h 70652"/>
                  <a:gd name="connsiteX19" fmla="*/ 89193 w 179263"/>
                  <a:gd name="connsiteY19" fmla="*/ 70652 h 7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9263" h="70652">
                    <a:moveTo>
                      <a:pt x="28108" y="24319"/>
                    </a:moveTo>
                    <a:lnTo>
                      <a:pt x="29457" y="26875"/>
                    </a:lnTo>
                    <a:cubicBezTo>
                      <a:pt x="34683" y="36260"/>
                      <a:pt x="45079" y="42948"/>
                      <a:pt x="62107" y="47837"/>
                    </a:cubicBezTo>
                    <a:cubicBezTo>
                      <a:pt x="77561" y="51714"/>
                      <a:pt x="92003" y="52304"/>
                      <a:pt x="108609" y="49747"/>
                    </a:cubicBezTo>
                    <a:cubicBezTo>
                      <a:pt x="129655" y="45786"/>
                      <a:pt x="143648" y="38030"/>
                      <a:pt x="149998" y="26651"/>
                    </a:cubicBezTo>
                    <a:lnTo>
                      <a:pt x="151206" y="24347"/>
                    </a:lnTo>
                    <a:cubicBezTo>
                      <a:pt x="111475" y="32607"/>
                      <a:pt x="67839" y="32607"/>
                      <a:pt x="28108" y="24347"/>
                    </a:cubicBezTo>
                    <a:lnTo>
                      <a:pt x="28108" y="24347"/>
                    </a:lnTo>
                    <a:close/>
                    <a:moveTo>
                      <a:pt x="89250" y="70652"/>
                    </a:moveTo>
                    <a:cubicBezTo>
                      <a:pt x="78432" y="70652"/>
                      <a:pt x="68007" y="69248"/>
                      <a:pt x="57049" y="66522"/>
                    </a:cubicBezTo>
                    <a:cubicBezTo>
                      <a:pt x="34795" y="60172"/>
                      <a:pt x="20212" y="50281"/>
                      <a:pt x="12345" y="36007"/>
                    </a:cubicBezTo>
                    <a:lnTo>
                      <a:pt x="1049" y="14147"/>
                    </a:lnTo>
                    <a:cubicBezTo>
                      <a:pt x="-693" y="10691"/>
                      <a:pt x="-243" y="6476"/>
                      <a:pt x="2230" y="3442"/>
                    </a:cubicBezTo>
                    <a:cubicBezTo>
                      <a:pt x="4702" y="463"/>
                      <a:pt x="8692" y="-689"/>
                      <a:pt x="12429" y="407"/>
                    </a:cubicBezTo>
                    <a:cubicBezTo>
                      <a:pt x="60730" y="14765"/>
                      <a:pt x="118500" y="14765"/>
                      <a:pt x="166829" y="407"/>
                    </a:cubicBezTo>
                    <a:cubicBezTo>
                      <a:pt x="170594" y="-661"/>
                      <a:pt x="174556" y="491"/>
                      <a:pt x="177028" y="3442"/>
                    </a:cubicBezTo>
                    <a:cubicBezTo>
                      <a:pt x="179501" y="6504"/>
                      <a:pt x="179978" y="10691"/>
                      <a:pt x="178180" y="14147"/>
                    </a:cubicBezTo>
                    <a:lnTo>
                      <a:pt x="167053" y="35754"/>
                    </a:lnTo>
                    <a:cubicBezTo>
                      <a:pt x="157584" y="52754"/>
                      <a:pt x="139039" y="63712"/>
                      <a:pt x="111784" y="68826"/>
                    </a:cubicBezTo>
                    <a:cubicBezTo>
                      <a:pt x="103889" y="69978"/>
                      <a:pt x="96443" y="70652"/>
                      <a:pt x="89193" y="706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8E8F6459-357C-5E3D-AAF8-1C28EB1D661E}"/>
                  </a:ext>
                </a:extLst>
              </p:cNvPr>
              <p:cNvSpPr/>
              <p:nvPr/>
            </p:nvSpPr>
            <p:spPr>
              <a:xfrm>
                <a:off x="2977409" y="2133276"/>
                <a:ext cx="350254" cy="195240"/>
              </a:xfrm>
              <a:custGeom>
                <a:avLst/>
                <a:gdLst>
                  <a:gd name="connsiteX0" fmla="*/ 298952 w 350254"/>
                  <a:gd name="connsiteY0" fmla="*/ 165611 h 195240"/>
                  <a:gd name="connsiteX1" fmla="*/ 343038 w 350254"/>
                  <a:gd name="connsiteY1" fmla="*/ 65328 h 195240"/>
                  <a:gd name="connsiteX2" fmla="*/ 309461 w 350254"/>
                  <a:gd name="connsiteY2" fmla="*/ 0 h 195240"/>
                  <a:gd name="connsiteX3" fmla="*/ 40786 w 350254"/>
                  <a:gd name="connsiteY3" fmla="*/ 0 h 195240"/>
                  <a:gd name="connsiteX4" fmla="*/ 7209 w 350254"/>
                  <a:gd name="connsiteY4" fmla="*/ 65328 h 195240"/>
                  <a:gd name="connsiteX5" fmla="*/ 51295 w 350254"/>
                  <a:gd name="connsiteY5" fmla="*/ 165611 h 195240"/>
                  <a:gd name="connsiteX6" fmla="*/ 298952 w 350254"/>
                  <a:gd name="connsiteY6" fmla="*/ 165611 h 19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254" h="195240">
                    <a:moveTo>
                      <a:pt x="298952" y="165611"/>
                    </a:moveTo>
                    <a:cubicBezTo>
                      <a:pt x="345960" y="138552"/>
                      <a:pt x="360684" y="99805"/>
                      <a:pt x="343038" y="65328"/>
                    </a:cubicBezTo>
                    <a:lnTo>
                      <a:pt x="309461" y="0"/>
                    </a:lnTo>
                    <a:lnTo>
                      <a:pt x="40786" y="0"/>
                    </a:lnTo>
                    <a:lnTo>
                      <a:pt x="7209" y="65328"/>
                    </a:lnTo>
                    <a:cubicBezTo>
                      <a:pt x="-10409" y="99805"/>
                      <a:pt x="4258" y="138580"/>
                      <a:pt x="51295" y="165611"/>
                    </a:cubicBezTo>
                    <a:cubicBezTo>
                      <a:pt x="119686" y="205117"/>
                      <a:pt x="230589" y="205117"/>
                      <a:pt x="298952" y="1656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5227B1E4-FA91-95B8-D683-48A6CC0945CF}"/>
                  </a:ext>
                </a:extLst>
              </p:cNvPr>
              <p:cNvSpPr/>
              <p:nvPr/>
            </p:nvSpPr>
            <p:spPr>
              <a:xfrm>
                <a:off x="2967546" y="2123526"/>
                <a:ext cx="369999" cy="214529"/>
              </a:xfrm>
              <a:custGeom>
                <a:avLst/>
                <a:gdLst>
                  <a:gd name="connsiteX0" fmla="*/ 308814 w 369999"/>
                  <a:gd name="connsiteY0" fmla="*/ 175361 h 214529"/>
                  <a:gd name="connsiteX1" fmla="*/ 309067 w 369999"/>
                  <a:gd name="connsiteY1" fmla="*/ 175361 h 214529"/>
                  <a:gd name="connsiteX2" fmla="*/ 308814 w 369999"/>
                  <a:gd name="connsiteY2" fmla="*/ 175361 h 214529"/>
                  <a:gd name="connsiteX3" fmla="*/ 56605 w 369999"/>
                  <a:gd name="connsiteY3" fmla="*/ 19388 h 214529"/>
                  <a:gd name="connsiteX4" fmla="*/ 25697 w 369999"/>
                  <a:gd name="connsiteY4" fmla="*/ 79518 h 214529"/>
                  <a:gd name="connsiteX5" fmla="*/ 65990 w 369999"/>
                  <a:gd name="connsiteY5" fmla="*/ 167016 h 214529"/>
                  <a:gd name="connsiteX6" fmla="*/ 303953 w 369999"/>
                  <a:gd name="connsiteY6" fmla="*/ 167016 h 214529"/>
                  <a:gd name="connsiteX7" fmla="*/ 344274 w 369999"/>
                  <a:gd name="connsiteY7" fmla="*/ 79518 h 214529"/>
                  <a:gd name="connsiteX8" fmla="*/ 313366 w 369999"/>
                  <a:gd name="connsiteY8" fmla="*/ 19388 h 214529"/>
                  <a:gd name="connsiteX9" fmla="*/ 56577 w 369999"/>
                  <a:gd name="connsiteY9" fmla="*/ 19388 h 214529"/>
                  <a:gd name="connsiteX10" fmla="*/ 184986 w 369999"/>
                  <a:gd name="connsiteY10" fmla="*/ 214530 h 214529"/>
                  <a:gd name="connsiteX11" fmla="*/ 56324 w 369999"/>
                  <a:gd name="connsiteY11" fmla="*/ 183762 h 214529"/>
                  <a:gd name="connsiteX12" fmla="*/ 8445 w 369999"/>
                  <a:gd name="connsiteY12" fmla="*/ 70695 h 214529"/>
                  <a:gd name="connsiteX13" fmla="*/ 42050 w 369999"/>
                  <a:gd name="connsiteY13" fmla="*/ 5282 h 214529"/>
                  <a:gd name="connsiteX14" fmla="*/ 50648 w 369999"/>
                  <a:gd name="connsiteY14" fmla="*/ 0 h 214529"/>
                  <a:gd name="connsiteX15" fmla="*/ 319323 w 369999"/>
                  <a:gd name="connsiteY15" fmla="*/ 0 h 214529"/>
                  <a:gd name="connsiteX16" fmla="*/ 327949 w 369999"/>
                  <a:gd name="connsiteY16" fmla="*/ 5282 h 214529"/>
                  <a:gd name="connsiteX17" fmla="*/ 361555 w 369999"/>
                  <a:gd name="connsiteY17" fmla="*/ 70695 h 214529"/>
                  <a:gd name="connsiteX18" fmla="*/ 313675 w 369999"/>
                  <a:gd name="connsiteY18" fmla="*/ 183762 h 214529"/>
                  <a:gd name="connsiteX19" fmla="*/ 313675 w 369999"/>
                  <a:gd name="connsiteY19" fmla="*/ 183762 h 214529"/>
                  <a:gd name="connsiteX20" fmla="*/ 184986 w 369999"/>
                  <a:gd name="connsiteY20" fmla="*/ 214530 h 21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9999" h="214529">
                    <a:moveTo>
                      <a:pt x="308814" y="175361"/>
                    </a:moveTo>
                    <a:lnTo>
                      <a:pt x="309067" y="175361"/>
                    </a:lnTo>
                    <a:lnTo>
                      <a:pt x="308814" y="175361"/>
                    </a:lnTo>
                    <a:close/>
                    <a:moveTo>
                      <a:pt x="56605" y="19388"/>
                    </a:moveTo>
                    <a:lnTo>
                      <a:pt x="25697" y="79518"/>
                    </a:lnTo>
                    <a:cubicBezTo>
                      <a:pt x="9766" y="110594"/>
                      <a:pt x="24854" y="143273"/>
                      <a:pt x="65990" y="167016"/>
                    </a:cubicBezTo>
                    <a:cubicBezTo>
                      <a:pt x="131627" y="204864"/>
                      <a:pt x="238372" y="204864"/>
                      <a:pt x="303953" y="167016"/>
                    </a:cubicBezTo>
                    <a:cubicBezTo>
                      <a:pt x="345061" y="143273"/>
                      <a:pt x="360150" y="110510"/>
                      <a:pt x="344274" y="79518"/>
                    </a:cubicBezTo>
                    <a:lnTo>
                      <a:pt x="313366" y="19388"/>
                    </a:lnTo>
                    <a:lnTo>
                      <a:pt x="56577" y="19388"/>
                    </a:lnTo>
                    <a:close/>
                    <a:moveTo>
                      <a:pt x="184986" y="214530"/>
                    </a:moveTo>
                    <a:cubicBezTo>
                      <a:pt x="138371" y="214530"/>
                      <a:pt x="91784" y="204218"/>
                      <a:pt x="56324" y="183762"/>
                    </a:cubicBezTo>
                    <a:cubicBezTo>
                      <a:pt x="5944" y="154737"/>
                      <a:pt x="-12376" y="111437"/>
                      <a:pt x="8445" y="70695"/>
                    </a:cubicBezTo>
                    <a:lnTo>
                      <a:pt x="42050" y="5282"/>
                    </a:lnTo>
                    <a:cubicBezTo>
                      <a:pt x="43736" y="2051"/>
                      <a:pt x="47052" y="0"/>
                      <a:pt x="50648" y="0"/>
                    </a:cubicBezTo>
                    <a:lnTo>
                      <a:pt x="319323" y="0"/>
                    </a:lnTo>
                    <a:cubicBezTo>
                      <a:pt x="322976" y="0"/>
                      <a:pt x="326319" y="2051"/>
                      <a:pt x="327949" y="5282"/>
                    </a:cubicBezTo>
                    <a:lnTo>
                      <a:pt x="361555" y="70695"/>
                    </a:lnTo>
                    <a:cubicBezTo>
                      <a:pt x="382375" y="111353"/>
                      <a:pt x="364055" y="154652"/>
                      <a:pt x="313675" y="183762"/>
                    </a:cubicBezTo>
                    <a:lnTo>
                      <a:pt x="313675" y="183762"/>
                    </a:lnTo>
                    <a:cubicBezTo>
                      <a:pt x="278187" y="204218"/>
                      <a:pt x="231601" y="214530"/>
                      <a:pt x="184986" y="2145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2DA6696A-A52F-F379-4D85-7A57D8DFD331}"/>
                  </a:ext>
                </a:extLst>
              </p:cNvPr>
              <p:cNvSpPr/>
              <p:nvPr/>
            </p:nvSpPr>
            <p:spPr>
              <a:xfrm>
                <a:off x="2776201" y="1250319"/>
                <a:ext cx="752637" cy="912955"/>
              </a:xfrm>
              <a:custGeom>
                <a:avLst/>
                <a:gdLst>
                  <a:gd name="connsiteX0" fmla="*/ 733206 w 752637"/>
                  <a:gd name="connsiteY0" fmla="*/ 240492 h 912955"/>
                  <a:gd name="connsiteX1" fmla="*/ 672879 w 752637"/>
                  <a:gd name="connsiteY1" fmla="*/ 598632 h 912955"/>
                  <a:gd name="connsiteX2" fmla="*/ 593334 w 752637"/>
                  <a:gd name="connsiteY2" fmla="*/ 736060 h 912955"/>
                  <a:gd name="connsiteX3" fmla="*/ 553294 w 752637"/>
                  <a:gd name="connsiteY3" fmla="*/ 842861 h 912955"/>
                  <a:gd name="connsiteX4" fmla="*/ 199313 w 752637"/>
                  <a:gd name="connsiteY4" fmla="*/ 842861 h 912955"/>
                  <a:gd name="connsiteX5" fmla="*/ 159301 w 752637"/>
                  <a:gd name="connsiteY5" fmla="*/ 736060 h 912955"/>
                  <a:gd name="connsiteX6" fmla="*/ 79755 w 752637"/>
                  <a:gd name="connsiteY6" fmla="*/ 598632 h 912955"/>
                  <a:gd name="connsiteX7" fmla="*/ 19457 w 752637"/>
                  <a:gd name="connsiteY7" fmla="*/ 240492 h 912955"/>
                  <a:gd name="connsiteX8" fmla="*/ 376303 w 752637"/>
                  <a:gd name="connsiteY8" fmla="*/ 0 h 912955"/>
                  <a:gd name="connsiteX9" fmla="*/ 733178 w 752637"/>
                  <a:gd name="connsiteY9" fmla="*/ 240492 h 91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637" h="912955">
                    <a:moveTo>
                      <a:pt x="733206" y="240492"/>
                    </a:moveTo>
                    <a:cubicBezTo>
                      <a:pt x="782603" y="396550"/>
                      <a:pt x="728739" y="503042"/>
                      <a:pt x="672879" y="598632"/>
                    </a:cubicBezTo>
                    <a:cubicBezTo>
                      <a:pt x="637700" y="658930"/>
                      <a:pt x="612665" y="667500"/>
                      <a:pt x="593334" y="736060"/>
                    </a:cubicBezTo>
                    <a:cubicBezTo>
                      <a:pt x="581673" y="777308"/>
                      <a:pt x="585775" y="809143"/>
                      <a:pt x="553294" y="842861"/>
                    </a:cubicBezTo>
                    <a:cubicBezTo>
                      <a:pt x="464391" y="934995"/>
                      <a:pt x="278746" y="937636"/>
                      <a:pt x="199313" y="842861"/>
                    </a:cubicBezTo>
                    <a:cubicBezTo>
                      <a:pt x="169332" y="806980"/>
                      <a:pt x="170962" y="777280"/>
                      <a:pt x="159301" y="736060"/>
                    </a:cubicBezTo>
                    <a:cubicBezTo>
                      <a:pt x="139942" y="667500"/>
                      <a:pt x="114906" y="658930"/>
                      <a:pt x="79755" y="598632"/>
                    </a:cubicBezTo>
                    <a:cubicBezTo>
                      <a:pt x="23924" y="503042"/>
                      <a:pt x="-29996" y="396550"/>
                      <a:pt x="19457" y="240492"/>
                    </a:cubicBezTo>
                    <a:cubicBezTo>
                      <a:pt x="70258" y="80164"/>
                      <a:pt x="223309" y="0"/>
                      <a:pt x="376303" y="0"/>
                    </a:cubicBezTo>
                    <a:cubicBezTo>
                      <a:pt x="529298" y="0"/>
                      <a:pt x="682349" y="80164"/>
                      <a:pt x="733178" y="240492"/>
                    </a:cubicBezTo>
                    <a:close/>
                  </a:path>
                </a:pathLst>
              </a:custGeom>
              <a:solidFill>
                <a:srgbClr val="F8D754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4C9AFDE7-EF38-22BD-57F1-7E725F182980}"/>
                  </a:ext>
                </a:extLst>
              </p:cNvPr>
              <p:cNvSpPr/>
              <p:nvPr/>
            </p:nvSpPr>
            <p:spPr>
              <a:xfrm>
                <a:off x="2766266" y="1240569"/>
                <a:ext cx="772453" cy="932438"/>
              </a:xfrm>
              <a:custGeom>
                <a:avLst/>
                <a:gdLst>
                  <a:gd name="connsiteX0" fmla="*/ 386266 w 772453"/>
                  <a:gd name="connsiteY0" fmla="*/ 19388 h 932438"/>
                  <a:gd name="connsiteX1" fmla="*/ 38635 w 772453"/>
                  <a:gd name="connsiteY1" fmla="*/ 253221 h 932438"/>
                  <a:gd name="connsiteX2" fmla="*/ 98063 w 772453"/>
                  <a:gd name="connsiteY2" fmla="*/ 603521 h 932438"/>
                  <a:gd name="connsiteX3" fmla="*/ 131893 w 772453"/>
                  <a:gd name="connsiteY3" fmla="*/ 653002 h 932438"/>
                  <a:gd name="connsiteX4" fmla="*/ 178564 w 772453"/>
                  <a:gd name="connsiteY4" fmla="*/ 743141 h 932438"/>
                  <a:gd name="connsiteX5" fmla="*/ 185982 w 772453"/>
                  <a:gd name="connsiteY5" fmla="*/ 774161 h 932438"/>
                  <a:gd name="connsiteX6" fmla="*/ 216693 w 772453"/>
                  <a:gd name="connsiteY6" fmla="*/ 846317 h 932438"/>
                  <a:gd name="connsiteX7" fmla="*/ 371514 w 772453"/>
                  <a:gd name="connsiteY7" fmla="*/ 912797 h 932438"/>
                  <a:gd name="connsiteX8" fmla="*/ 556316 w 772453"/>
                  <a:gd name="connsiteY8" fmla="*/ 845811 h 932438"/>
                  <a:gd name="connsiteX9" fmla="*/ 586606 w 772453"/>
                  <a:gd name="connsiteY9" fmla="*/ 776437 h 932438"/>
                  <a:gd name="connsiteX10" fmla="*/ 593995 w 772453"/>
                  <a:gd name="connsiteY10" fmla="*/ 743113 h 932438"/>
                  <a:gd name="connsiteX11" fmla="*/ 640723 w 772453"/>
                  <a:gd name="connsiteY11" fmla="*/ 652974 h 932438"/>
                  <a:gd name="connsiteX12" fmla="*/ 674553 w 772453"/>
                  <a:gd name="connsiteY12" fmla="*/ 603493 h 932438"/>
                  <a:gd name="connsiteX13" fmla="*/ 733952 w 772453"/>
                  <a:gd name="connsiteY13" fmla="*/ 253193 h 932438"/>
                  <a:gd name="connsiteX14" fmla="*/ 386322 w 772453"/>
                  <a:gd name="connsiteY14" fmla="*/ 19360 h 932438"/>
                  <a:gd name="connsiteX15" fmla="*/ 386322 w 772453"/>
                  <a:gd name="connsiteY15" fmla="*/ 19360 h 932438"/>
                  <a:gd name="connsiteX16" fmla="*/ 381517 w 772453"/>
                  <a:gd name="connsiteY16" fmla="*/ 932438 h 932438"/>
                  <a:gd name="connsiteX17" fmla="*/ 370756 w 772453"/>
                  <a:gd name="connsiteY17" fmla="*/ 932185 h 932438"/>
                  <a:gd name="connsiteX18" fmla="*/ 201801 w 772453"/>
                  <a:gd name="connsiteY18" fmla="*/ 858765 h 932438"/>
                  <a:gd name="connsiteX19" fmla="*/ 166988 w 772453"/>
                  <a:gd name="connsiteY19" fmla="*/ 778179 h 932438"/>
                  <a:gd name="connsiteX20" fmla="*/ 159879 w 772453"/>
                  <a:gd name="connsiteY20" fmla="*/ 748339 h 932438"/>
                  <a:gd name="connsiteX21" fmla="*/ 116383 w 772453"/>
                  <a:gd name="connsiteY21" fmla="*/ 664691 h 932438"/>
                  <a:gd name="connsiteX22" fmla="*/ 81288 w 772453"/>
                  <a:gd name="connsiteY22" fmla="*/ 613299 h 932438"/>
                  <a:gd name="connsiteX23" fmla="*/ 20147 w 772453"/>
                  <a:gd name="connsiteY23" fmla="*/ 247348 h 932438"/>
                  <a:gd name="connsiteX24" fmla="*/ 386238 w 772453"/>
                  <a:gd name="connsiteY24" fmla="*/ 0 h 932438"/>
                  <a:gd name="connsiteX25" fmla="*/ 752329 w 772453"/>
                  <a:gd name="connsiteY25" fmla="*/ 247348 h 932438"/>
                  <a:gd name="connsiteX26" fmla="*/ 752329 w 772453"/>
                  <a:gd name="connsiteY26" fmla="*/ 247348 h 932438"/>
                  <a:gd name="connsiteX27" fmla="*/ 691187 w 772453"/>
                  <a:gd name="connsiteY27" fmla="*/ 613299 h 932438"/>
                  <a:gd name="connsiteX28" fmla="*/ 656092 w 772453"/>
                  <a:gd name="connsiteY28" fmla="*/ 664691 h 932438"/>
                  <a:gd name="connsiteX29" fmla="*/ 612568 w 772453"/>
                  <a:gd name="connsiteY29" fmla="*/ 748339 h 932438"/>
                  <a:gd name="connsiteX30" fmla="*/ 605572 w 772453"/>
                  <a:gd name="connsiteY30" fmla="*/ 780090 h 932438"/>
                  <a:gd name="connsiteX31" fmla="*/ 570196 w 772453"/>
                  <a:gd name="connsiteY31" fmla="*/ 859270 h 932438"/>
                  <a:gd name="connsiteX32" fmla="*/ 381489 w 772453"/>
                  <a:gd name="connsiteY32" fmla="*/ 932438 h 9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72453" h="932438">
                    <a:moveTo>
                      <a:pt x="386266" y="19388"/>
                    </a:moveTo>
                    <a:cubicBezTo>
                      <a:pt x="220121" y="19388"/>
                      <a:pt x="83648" y="111184"/>
                      <a:pt x="38635" y="253221"/>
                    </a:cubicBezTo>
                    <a:cubicBezTo>
                      <a:pt x="-8485" y="402001"/>
                      <a:pt x="39872" y="503800"/>
                      <a:pt x="98063" y="603521"/>
                    </a:cubicBezTo>
                    <a:cubicBezTo>
                      <a:pt x="110482" y="624875"/>
                      <a:pt x="121862" y="639824"/>
                      <a:pt x="131893" y="653002"/>
                    </a:cubicBezTo>
                    <a:cubicBezTo>
                      <a:pt x="150073" y="676998"/>
                      <a:pt x="165751" y="697706"/>
                      <a:pt x="178564" y="743141"/>
                    </a:cubicBezTo>
                    <a:cubicBezTo>
                      <a:pt x="181683" y="754183"/>
                      <a:pt x="183875" y="764411"/>
                      <a:pt x="185982" y="774161"/>
                    </a:cubicBezTo>
                    <a:cubicBezTo>
                      <a:pt x="191658" y="800798"/>
                      <a:pt x="196125" y="821759"/>
                      <a:pt x="216693" y="846317"/>
                    </a:cubicBezTo>
                    <a:cubicBezTo>
                      <a:pt x="250242" y="886329"/>
                      <a:pt x="306607" y="910493"/>
                      <a:pt x="371514" y="912797"/>
                    </a:cubicBezTo>
                    <a:cubicBezTo>
                      <a:pt x="444513" y="915354"/>
                      <a:pt x="513382" y="890291"/>
                      <a:pt x="556316" y="845811"/>
                    </a:cubicBezTo>
                    <a:cubicBezTo>
                      <a:pt x="577727" y="823614"/>
                      <a:pt x="581604" y="802765"/>
                      <a:pt x="586606" y="776437"/>
                    </a:cubicBezTo>
                    <a:cubicBezTo>
                      <a:pt x="588573" y="765956"/>
                      <a:pt x="590680" y="754914"/>
                      <a:pt x="593995" y="743113"/>
                    </a:cubicBezTo>
                    <a:cubicBezTo>
                      <a:pt x="606836" y="697678"/>
                      <a:pt x="622543" y="676969"/>
                      <a:pt x="640723" y="652974"/>
                    </a:cubicBezTo>
                    <a:cubicBezTo>
                      <a:pt x="650754" y="639796"/>
                      <a:pt x="662077" y="624847"/>
                      <a:pt x="674553" y="603493"/>
                    </a:cubicBezTo>
                    <a:cubicBezTo>
                      <a:pt x="732744" y="503772"/>
                      <a:pt x="781101" y="402001"/>
                      <a:pt x="733952" y="253193"/>
                    </a:cubicBezTo>
                    <a:cubicBezTo>
                      <a:pt x="688911" y="111156"/>
                      <a:pt x="552466" y="19360"/>
                      <a:pt x="386322" y="19360"/>
                    </a:cubicBezTo>
                    <a:lnTo>
                      <a:pt x="386322" y="19360"/>
                    </a:lnTo>
                    <a:close/>
                    <a:moveTo>
                      <a:pt x="381517" y="932438"/>
                    </a:moveTo>
                    <a:cubicBezTo>
                      <a:pt x="377949" y="932438"/>
                      <a:pt x="374352" y="932270"/>
                      <a:pt x="370756" y="932185"/>
                    </a:cubicBezTo>
                    <a:cubicBezTo>
                      <a:pt x="300426" y="929713"/>
                      <a:pt x="238807" y="902991"/>
                      <a:pt x="201801" y="858765"/>
                    </a:cubicBezTo>
                    <a:cubicBezTo>
                      <a:pt x="178143" y="830470"/>
                      <a:pt x="172720" y="805153"/>
                      <a:pt x="166988" y="778179"/>
                    </a:cubicBezTo>
                    <a:cubicBezTo>
                      <a:pt x="164993" y="768879"/>
                      <a:pt x="162857" y="759044"/>
                      <a:pt x="159879" y="748339"/>
                    </a:cubicBezTo>
                    <a:cubicBezTo>
                      <a:pt x="148021" y="706444"/>
                      <a:pt x="134085" y="688040"/>
                      <a:pt x="116383" y="664691"/>
                    </a:cubicBezTo>
                    <a:cubicBezTo>
                      <a:pt x="106043" y="651091"/>
                      <a:pt x="94298" y="635581"/>
                      <a:pt x="81288" y="613299"/>
                    </a:cubicBezTo>
                    <a:cubicBezTo>
                      <a:pt x="20737" y="509701"/>
                      <a:pt x="-29419" y="403715"/>
                      <a:pt x="20147" y="247348"/>
                    </a:cubicBezTo>
                    <a:cubicBezTo>
                      <a:pt x="67773" y="97079"/>
                      <a:pt x="211467" y="0"/>
                      <a:pt x="386238" y="0"/>
                    </a:cubicBezTo>
                    <a:cubicBezTo>
                      <a:pt x="561008" y="0"/>
                      <a:pt x="704702" y="97079"/>
                      <a:pt x="752329" y="247348"/>
                    </a:cubicBezTo>
                    <a:lnTo>
                      <a:pt x="752329" y="247348"/>
                    </a:lnTo>
                    <a:cubicBezTo>
                      <a:pt x="801866" y="403743"/>
                      <a:pt x="751682" y="509701"/>
                      <a:pt x="691187" y="613299"/>
                    </a:cubicBezTo>
                    <a:cubicBezTo>
                      <a:pt x="678178" y="635553"/>
                      <a:pt x="666461" y="651063"/>
                      <a:pt x="656092" y="664691"/>
                    </a:cubicBezTo>
                    <a:cubicBezTo>
                      <a:pt x="638391" y="688040"/>
                      <a:pt x="624426" y="706416"/>
                      <a:pt x="612568" y="748339"/>
                    </a:cubicBezTo>
                    <a:cubicBezTo>
                      <a:pt x="609449" y="759550"/>
                      <a:pt x="607511" y="770031"/>
                      <a:pt x="605572" y="780090"/>
                    </a:cubicBezTo>
                    <a:cubicBezTo>
                      <a:pt x="600486" y="807233"/>
                      <a:pt x="595653" y="832858"/>
                      <a:pt x="570196" y="859270"/>
                    </a:cubicBezTo>
                    <a:cubicBezTo>
                      <a:pt x="525689" y="905464"/>
                      <a:pt x="455753" y="932438"/>
                      <a:pt x="381489" y="9324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EC49C256-A4C1-3820-E395-23C284E0194F}"/>
                  </a:ext>
                </a:extLst>
              </p:cNvPr>
              <p:cNvSpPr/>
              <p:nvPr/>
            </p:nvSpPr>
            <p:spPr>
              <a:xfrm>
                <a:off x="3010271" y="2094915"/>
                <a:ext cx="284536" cy="164283"/>
              </a:xfrm>
              <a:custGeom>
                <a:avLst/>
                <a:gdLst>
                  <a:gd name="connsiteX0" fmla="*/ 242852 w 284536"/>
                  <a:gd name="connsiteY0" fmla="*/ 140217 h 164283"/>
                  <a:gd name="connsiteX1" fmla="*/ 242852 w 284536"/>
                  <a:gd name="connsiteY1" fmla="*/ 24003 h 164283"/>
                  <a:gd name="connsiteX2" fmla="*/ 41642 w 284536"/>
                  <a:gd name="connsiteY2" fmla="*/ 24003 h 164283"/>
                  <a:gd name="connsiteX3" fmla="*/ 41642 w 284536"/>
                  <a:gd name="connsiteY3" fmla="*/ 140217 h 164283"/>
                  <a:gd name="connsiteX4" fmla="*/ 242852 w 284536"/>
                  <a:gd name="connsiteY4" fmla="*/ 140217 h 16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36" h="164283">
                    <a:moveTo>
                      <a:pt x="242852" y="140217"/>
                    </a:moveTo>
                    <a:cubicBezTo>
                      <a:pt x="298431" y="108129"/>
                      <a:pt x="298431" y="56175"/>
                      <a:pt x="242852" y="24003"/>
                    </a:cubicBezTo>
                    <a:cubicBezTo>
                      <a:pt x="187302" y="-8001"/>
                      <a:pt x="97163" y="-8001"/>
                      <a:pt x="41642" y="24003"/>
                    </a:cubicBezTo>
                    <a:cubicBezTo>
                      <a:pt x="-13881" y="56175"/>
                      <a:pt x="-13881" y="108129"/>
                      <a:pt x="41642" y="140217"/>
                    </a:cubicBezTo>
                    <a:cubicBezTo>
                      <a:pt x="97192" y="172305"/>
                      <a:pt x="187302" y="172305"/>
                      <a:pt x="242852" y="140217"/>
                    </a:cubicBezTo>
                    <a:close/>
                  </a:path>
                </a:pathLst>
              </a:custGeom>
              <a:solidFill>
                <a:srgbClr val="F4D9D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D3DBCBD-1DDA-086A-630A-1B06FAB0FE55}"/>
                  </a:ext>
                </a:extLst>
              </p:cNvPr>
              <p:cNvSpPr/>
              <p:nvPr/>
            </p:nvSpPr>
            <p:spPr>
              <a:xfrm>
                <a:off x="3000549" y="2085390"/>
                <a:ext cx="303937" cy="183291"/>
              </a:xfrm>
              <a:custGeom>
                <a:avLst/>
                <a:gdLst>
                  <a:gd name="connsiteX0" fmla="*/ 151983 w 303937"/>
                  <a:gd name="connsiteY0" fmla="*/ 19086 h 183291"/>
                  <a:gd name="connsiteX1" fmla="*/ 56224 w 303937"/>
                  <a:gd name="connsiteY1" fmla="*/ 41930 h 183291"/>
                  <a:gd name="connsiteX2" fmla="*/ 19388 w 303937"/>
                  <a:gd name="connsiteY2" fmla="*/ 91663 h 183291"/>
                  <a:gd name="connsiteX3" fmla="*/ 56224 w 303937"/>
                  <a:gd name="connsiteY3" fmla="*/ 141313 h 183291"/>
                  <a:gd name="connsiteX4" fmla="*/ 247770 w 303937"/>
                  <a:gd name="connsiteY4" fmla="*/ 141313 h 183291"/>
                  <a:gd name="connsiteX5" fmla="*/ 284522 w 303937"/>
                  <a:gd name="connsiteY5" fmla="*/ 91663 h 183291"/>
                  <a:gd name="connsiteX6" fmla="*/ 247770 w 303937"/>
                  <a:gd name="connsiteY6" fmla="*/ 41930 h 183291"/>
                  <a:gd name="connsiteX7" fmla="*/ 151983 w 303937"/>
                  <a:gd name="connsiteY7" fmla="*/ 19086 h 183291"/>
                  <a:gd name="connsiteX8" fmla="*/ 151983 w 303937"/>
                  <a:gd name="connsiteY8" fmla="*/ 19086 h 183291"/>
                  <a:gd name="connsiteX9" fmla="*/ 151983 w 303937"/>
                  <a:gd name="connsiteY9" fmla="*/ 183291 h 183291"/>
                  <a:gd name="connsiteX10" fmla="*/ 46531 w 303937"/>
                  <a:gd name="connsiteY10" fmla="*/ 158144 h 183291"/>
                  <a:gd name="connsiteX11" fmla="*/ 0 w 303937"/>
                  <a:gd name="connsiteY11" fmla="*/ 91663 h 183291"/>
                  <a:gd name="connsiteX12" fmla="*/ 46531 w 303937"/>
                  <a:gd name="connsiteY12" fmla="*/ 25183 h 183291"/>
                  <a:gd name="connsiteX13" fmla="*/ 257435 w 303937"/>
                  <a:gd name="connsiteY13" fmla="*/ 25183 h 183291"/>
                  <a:gd name="connsiteX14" fmla="*/ 303938 w 303937"/>
                  <a:gd name="connsiteY14" fmla="*/ 91663 h 183291"/>
                  <a:gd name="connsiteX15" fmla="*/ 257435 w 303937"/>
                  <a:gd name="connsiteY15" fmla="*/ 158144 h 183291"/>
                  <a:gd name="connsiteX16" fmla="*/ 151983 w 303937"/>
                  <a:gd name="connsiteY16" fmla="*/ 183291 h 18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937" h="183291">
                    <a:moveTo>
                      <a:pt x="151983" y="19086"/>
                    </a:moveTo>
                    <a:cubicBezTo>
                      <a:pt x="117282" y="19086"/>
                      <a:pt x="82581" y="26672"/>
                      <a:pt x="56224" y="41930"/>
                    </a:cubicBezTo>
                    <a:cubicBezTo>
                      <a:pt x="32481" y="55698"/>
                      <a:pt x="19388" y="73259"/>
                      <a:pt x="19388" y="91663"/>
                    </a:cubicBezTo>
                    <a:cubicBezTo>
                      <a:pt x="19388" y="110068"/>
                      <a:pt x="32453" y="127629"/>
                      <a:pt x="56224" y="141313"/>
                    </a:cubicBezTo>
                    <a:cubicBezTo>
                      <a:pt x="108993" y="171827"/>
                      <a:pt x="194945" y="171827"/>
                      <a:pt x="247770" y="141313"/>
                    </a:cubicBezTo>
                    <a:cubicBezTo>
                      <a:pt x="271484" y="127629"/>
                      <a:pt x="284522" y="109983"/>
                      <a:pt x="284522" y="91663"/>
                    </a:cubicBezTo>
                    <a:cubicBezTo>
                      <a:pt x="284522" y="73343"/>
                      <a:pt x="271484" y="55698"/>
                      <a:pt x="247770" y="41930"/>
                    </a:cubicBezTo>
                    <a:cubicBezTo>
                      <a:pt x="221329" y="26672"/>
                      <a:pt x="186628" y="19086"/>
                      <a:pt x="151983" y="19086"/>
                    </a:cubicBezTo>
                    <a:lnTo>
                      <a:pt x="151983" y="19086"/>
                    </a:lnTo>
                    <a:close/>
                    <a:moveTo>
                      <a:pt x="151983" y="183291"/>
                    </a:moveTo>
                    <a:cubicBezTo>
                      <a:pt x="113798" y="183291"/>
                      <a:pt x="75640" y="174974"/>
                      <a:pt x="46531" y="158144"/>
                    </a:cubicBezTo>
                    <a:cubicBezTo>
                      <a:pt x="16522" y="140807"/>
                      <a:pt x="0" y="117233"/>
                      <a:pt x="0" y="91663"/>
                    </a:cubicBezTo>
                    <a:cubicBezTo>
                      <a:pt x="0" y="66094"/>
                      <a:pt x="16494" y="42492"/>
                      <a:pt x="46531" y="25183"/>
                    </a:cubicBezTo>
                    <a:cubicBezTo>
                      <a:pt x="104694" y="-8394"/>
                      <a:pt x="199272" y="-8394"/>
                      <a:pt x="257435" y="25183"/>
                    </a:cubicBezTo>
                    <a:cubicBezTo>
                      <a:pt x="287444" y="42520"/>
                      <a:pt x="303938" y="66094"/>
                      <a:pt x="303938" y="91663"/>
                    </a:cubicBezTo>
                    <a:cubicBezTo>
                      <a:pt x="303938" y="117233"/>
                      <a:pt x="287444" y="140807"/>
                      <a:pt x="257435" y="158144"/>
                    </a:cubicBezTo>
                    <a:cubicBezTo>
                      <a:pt x="228382" y="174974"/>
                      <a:pt x="190168" y="183291"/>
                      <a:pt x="151983" y="1832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EBD3D6B3-196D-603C-6A88-9940DD46CFE7}"/>
                  </a:ext>
                </a:extLst>
              </p:cNvPr>
              <p:cNvSpPr/>
              <p:nvPr/>
            </p:nvSpPr>
            <p:spPr>
              <a:xfrm>
                <a:off x="2977409" y="2079665"/>
                <a:ext cx="350254" cy="195240"/>
              </a:xfrm>
              <a:custGeom>
                <a:avLst/>
                <a:gdLst>
                  <a:gd name="connsiteX0" fmla="*/ 298952 w 350254"/>
                  <a:gd name="connsiteY0" fmla="*/ 165611 h 195240"/>
                  <a:gd name="connsiteX1" fmla="*/ 343038 w 350254"/>
                  <a:gd name="connsiteY1" fmla="*/ 65413 h 195240"/>
                  <a:gd name="connsiteX2" fmla="*/ 309461 w 350254"/>
                  <a:gd name="connsiteY2" fmla="*/ 0 h 195240"/>
                  <a:gd name="connsiteX3" fmla="*/ 40786 w 350254"/>
                  <a:gd name="connsiteY3" fmla="*/ 0 h 195240"/>
                  <a:gd name="connsiteX4" fmla="*/ 7209 w 350254"/>
                  <a:gd name="connsiteY4" fmla="*/ 65413 h 195240"/>
                  <a:gd name="connsiteX5" fmla="*/ 51295 w 350254"/>
                  <a:gd name="connsiteY5" fmla="*/ 165611 h 195240"/>
                  <a:gd name="connsiteX6" fmla="*/ 298952 w 350254"/>
                  <a:gd name="connsiteY6" fmla="*/ 165611 h 19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254" h="195240">
                    <a:moveTo>
                      <a:pt x="298952" y="165611"/>
                    </a:moveTo>
                    <a:cubicBezTo>
                      <a:pt x="345960" y="138468"/>
                      <a:pt x="360684" y="99692"/>
                      <a:pt x="343038" y="65413"/>
                    </a:cubicBezTo>
                    <a:lnTo>
                      <a:pt x="309461" y="0"/>
                    </a:lnTo>
                    <a:lnTo>
                      <a:pt x="40786" y="0"/>
                    </a:lnTo>
                    <a:lnTo>
                      <a:pt x="7209" y="65413"/>
                    </a:lnTo>
                    <a:cubicBezTo>
                      <a:pt x="-10409" y="99720"/>
                      <a:pt x="4258" y="138496"/>
                      <a:pt x="51295" y="165611"/>
                    </a:cubicBezTo>
                    <a:cubicBezTo>
                      <a:pt x="119686" y="205117"/>
                      <a:pt x="230589" y="205117"/>
                      <a:pt x="298952" y="1656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5AD44449-64D4-3A59-42EA-3C818917A8FE}"/>
                  </a:ext>
                </a:extLst>
              </p:cNvPr>
              <p:cNvSpPr/>
              <p:nvPr/>
            </p:nvSpPr>
            <p:spPr>
              <a:xfrm>
                <a:off x="2967546" y="2069915"/>
                <a:ext cx="369999" cy="214529"/>
              </a:xfrm>
              <a:custGeom>
                <a:avLst/>
                <a:gdLst>
                  <a:gd name="connsiteX0" fmla="*/ 56605 w 369999"/>
                  <a:gd name="connsiteY0" fmla="*/ 19388 h 214529"/>
                  <a:gd name="connsiteX1" fmla="*/ 25697 w 369999"/>
                  <a:gd name="connsiteY1" fmla="*/ 79518 h 214529"/>
                  <a:gd name="connsiteX2" fmla="*/ 65990 w 369999"/>
                  <a:gd name="connsiteY2" fmla="*/ 167044 h 214529"/>
                  <a:gd name="connsiteX3" fmla="*/ 303953 w 369999"/>
                  <a:gd name="connsiteY3" fmla="*/ 167044 h 214529"/>
                  <a:gd name="connsiteX4" fmla="*/ 303953 w 369999"/>
                  <a:gd name="connsiteY4" fmla="*/ 167044 h 214529"/>
                  <a:gd name="connsiteX5" fmla="*/ 344274 w 369999"/>
                  <a:gd name="connsiteY5" fmla="*/ 79518 h 214529"/>
                  <a:gd name="connsiteX6" fmla="*/ 313366 w 369999"/>
                  <a:gd name="connsiteY6" fmla="*/ 19388 h 214529"/>
                  <a:gd name="connsiteX7" fmla="*/ 56577 w 369999"/>
                  <a:gd name="connsiteY7" fmla="*/ 19388 h 214529"/>
                  <a:gd name="connsiteX8" fmla="*/ 184986 w 369999"/>
                  <a:gd name="connsiteY8" fmla="*/ 214530 h 214529"/>
                  <a:gd name="connsiteX9" fmla="*/ 56324 w 369999"/>
                  <a:gd name="connsiteY9" fmla="*/ 183762 h 214529"/>
                  <a:gd name="connsiteX10" fmla="*/ 8445 w 369999"/>
                  <a:gd name="connsiteY10" fmla="*/ 70695 h 214529"/>
                  <a:gd name="connsiteX11" fmla="*/ 42050 w 369999"/>
                  <a:gd name="connsiteY11" fmla="*/ 5282 h 214529"/>
                  <a:gd name="connsiteX12" fmla="*/ 50648 w 369999"/>
                  <a:gd name="connsiteY12" fmla="*/ 0 h 214529"/>
                  <a:gd name="connsiteX13" fmla="*/ 319323 w 369999"/>
                  <a:gd name="connsiteY13" fmla="*/ 0 h 214529"/>
                  <a:gd name="connsiteX14" fmla="*/ 327949 w 369999"/>
                  <a:gd name="connsiteY14" fmla="*/ 5282 h 214529"/>
                  <a:gd name="connsiteX15" fmla="*/ 361555 w 369999"/>
                  <a:gd name="connsiteY15" fmla="*/ 70695 h 214529"/>
                  <a:gd name="connsiteX16" fmla="*/ 313675 w 369999"/>
                  <a:gd name="connsiteY16" fmla="*/ 183762 h 214529"/>
                  <a:gd name="connsiteX17" fmla="*/ 313675 w 369999"/>
                  <a:gd name="connsiteY17" fmla="*/ 183762 h 214529"/>
                  <a:gd name="connsiteX18" fmla="*/ 184986 w 369999"/>
                  <a:gd name="connsiteY18" fmla="*/ 214530 h 21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999" h="214529">
                    <a:moveTo>
                      <a:pt x="56605" y="19388"/>
                    </a:moveTo>
                    <a:lnTo>
                      <a:pt x="25697" y="79518"/>
                    </a:lnTo>
                    <a:cubicBezTo>
                      <a:pt x="9766" y="110623"/>
                      <a:pt x="24854" y="143273"/>
                      <a:pt x="65990" y="167044"/>
                    </a:cubicBezTo>
                    <a:cubicBezTo>
                      <a:pt x="131627" y="204892"/>
                      <a:pt x="238372" y="204892"/>
                      <a:pt x="303953" y="167044"/>
                    </a:cubicBezTo>
                    <a:lnTo>
                      <a:pt x="303953" y="167044"/>
                    </a:lnTo>
                    <a:cubicBezTo>
                      <a:pt x="345061" y="143273"/>
                      <a:pt x="360150" y="110623"/>
                      <a:pt x="344274" y="79518"/>
                    </a:cubicBezTo>
                    <a:lnTo>
                      <a:pt x="313366" y="19388"/>
                    </a:lnTo>
                    <a:lnTo>
                      <a:pt x="56577" y="19388"/>
                    </a:lnTo>
                    <a:close/>
                    <a:moveTo>
                      <a:pt x="184986" y="214530"/>
                    </a:moveTo>
                    <a:cubicBezTo>
                      <a:pt x="138371" y="214530"/>
                      <a:pt x="91784" y="204218"/>
                      <a:pt x="56324" y="183762"/>
                    </a:cubicBezTo>
                    <a:cubicBezTo>
                      <a:pt x="5944" y="154737"/>
                      <a:pt x="-12376" y="111353"/>
                      <a:pt x="8445" y="70695"/>
                    </a:cubicBezTo>
                    <a:lnTo>
                      <a:pt x="42050" y="5282"/>
                    </a:lnTo>
                    <a:cubicBezTo>
                      <a:pt x="43736" y="2079"/>
                      <a:pt x="47052" y="0"/>
                      <a:pt x="50648" y="0"/>
                    </a:cubicBezTo>
                    <a:lnTo>
                      <a:pt x="319323" y="0"/>
                    </a:lnTo>
                    <a:cubicBezTo>
                      <a:pt x="322976" y="0"/>
                      <a:pt x="326319" y="2051"/>
                      <a:pt x="327949" y="5282"/>
                    </a:cubicBezTo>
                    <a:lnTo>
                      <a:pt x="361555" y="70695"/>
                    </a:lnTo>
                    <a:cubicBezTo>
                      <a:pt x="382375" y="111353"/>
                      <a:pt x="364055" y="154652"/>
                      <a:pt x="313675" y="183762"/>
                    </a:cubicBezTo>
                    <a:lnTo>
                      <a:pt x="313675" y="183762"/>
                    </a:lnTo>
                    <a:cubicBezTo>
                      <a:pt x="278187" y="204218"/>
                      <a:pt x="231601" y="214530"/>
                      <a:pt x="184986" y="2145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BEA8934D-14D4-70E4-0AD9-2A4B8B4A3A85}"/>
                  </a:ext>
                </a:extLst>
              </p:cNvPr>
              <p:cNvSpPr/>
              <p:nvPr/>
            </p:nvSpPr>
            <p:spPr>
              <a:xfrm>
                <a:off x="2975317" y="1955084"/>
                <a:ext cx="354409" cy="204632"/>
              </a:xfrm>
              <a:custGeom>
                <a:avLst/>
                <a:gdLst>
                  <a:gd name="connsiteX0" fmla="*/ 302505 w 354409"/>
                  <a:gd name="connsiteY0" fmla="*/ 29946 h 204632"/>
                  <a:gd name="connsiteX1" fmla="*/ 302505 w 354409"/>
                  <a:gd name="connsiteY1" fmla="*/ 174623 h 204632"/>
                  <a:gd name="connsiteX2" fmla="*/ 51925 w 354409"/>
                  <a:gd name="connsiteY2" fmla="*/ 174623 h 204632"/>
                  <a:gd name="connsiteX3" fmla="*/ 51925 w 354409"/>
                  <a:gd name="connsiteY3" fmla="*/ 29946 h 204632"/>
                  <a:gd name="connsiteX4" fmla="*/ 302505 w 354409"/>
                  <a:gd name="connsiteY4" fmla="*/ 29946 h 20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409" h="204632">
                    <a:moveTo>
                      <a:pt x="302505" y="29946"/>
                    </a:moveTo>
                    <a:cubicBezTo>
                      <a:pt x="371711" y="69873"/>
                      <a:pt x="371711" y="134696"/>
                      <a:pt x="302505" y="174623"/>
                    </a:cubicBezTo>
                    <a:cubicBezTo>
                      <a:pt x="233299" y="214635"/>
                      <a:pt x="121131" y="214635"/>
                      <a:pt x="51925" y="174623"/>
                    </a:cubicBezTo>
                    <a:cubicBezTo>
                      <a:pt x="-17308" y="134696"/>
                      <a:pt x="-17308" y="69873"/>
                      <a:pt x="51925" y="29946"/>
                    </a:cubicBezTo>
                    <a:cubicBezTo>
                      <a:pt x="121131" y="-9982"/>
                      <a:pt x="233327" y="-9982"/>
                      <a:pt x="302505" y="29946"/>
                    </a:cubicBezTo>
                    <a:close/>
                  </a:path>
                </a:pathLst>
              </a:custGeom>
              <a:solidFill>
                <a:srgbClr val="F8D75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1FAF0174-C408-AC35-CB3D-DDE5FA68A1EF}"/>
                  </a:ext>
                </a:extLst>
              </p:cNvPr>
              <p:cNvSpPr/>
              <p:nvPr/>
            </p:nvSpPr>
            <p:spPr>
              <a:xfrm>
                <a:off x="2965623" y="1945587"/>
                <a:ext cx="373817" cy="223626"/>
              </a:xfrm>
              <a:custGeom>
                <a:avLst/>
                <a:gdLst>
                  <a:gd name="connsiteX0" fmla="*/ 186909 w 373817"/>
                  <a:gd name="connsiteY0" fmla="*/ 19072 h 223626"/>
                  <a:gd name="connsiteX1" fmla="*/ 66452 w 373817"/>
                  <a:gd name="connsiteY1" fmla="*/ 47872 h 223626"/>
                  <a:gd name="connsiteX2" fmla="*/ 19388 w 373817"/>
                  <a:gd name="connsiteY2" fmla="*/ 111796 h 223626"/>
                  <a:gd name="connsiteX3" fmla="*/ 66452 w 373817"/>
                  <a:gd name="connsiteY3" fmla="*/ 175719 h 223626"/>
                  <a:gd name="connsiteX4" fmla="*/ 307366 w 373817"/>
                  <a:gd name="connsiteY4" fmla="*/ 175719 h 223626"/>
                  <a:gd name="connsiteX5" fmla="*/ 354430 w 373817"/>
                  <a:gd name="connsiteY5" fmla="*/ 111796 h 223626"/>
                  <a:gd name="connsiteX6" fmla="*/ 307366 w 373817"/>
                  <a:gd name="connsiteY6" fmla="*/ 47872 h 223626"/>
                  <a:gd name="connsiteX7" fmla="*/ 307366 w 373817"/>
                  <a:gd name="connsiteY7" fmla="*/ 47872 h 223626"/>
                  <a:gd name="connsiteX8" fmla="*/ 186909 w 373817"/>
                  <a:gd name="connsiteY8" fmla="*/ 19072 h 223626"/>
                  <a:gd name="connsiteX9" fmla="*/ 186909 w 373817"/>
                  <a:gd name="connsiteY9" fmla="*/ 19072 h 223626"/>
                  <a:gd name="connsiteX10" fmla="*/ 186909 w 373817"/>
                  <a:gd name="connsiteY10" fmla="*/ 223626 h 223626"/>
                  <a:gd name="connsiteX11" fmla="*/ 56786 w 373817"/>
                  <a:gd name="connsiteY11" fmla="*/ 192522 h 223626"/>
                  <a:gd name="connsiteX12" fmla="*/ 0 w 373817"/>
                  <a:gd name="connsiteY12" fmla="*/ 111796 h 223626"/>
                  <a:gd name="connsiteX13" fmla="*/ 56786 w 373817"/>
                  <a:gd name="connsiteY13" fmla="*/ 31041 h 223626"/>
                  <a:gd name="connsiteX14" fmla="*/ 317060 w 373817"/>
                  <a:gd name="connsiteY14" fmla="*/ 31041 h 223626"/>
                  <a:gd name="connsiteX15" fmla="*/ 373818 w 373817"/>
                  <a:gd name="connsiteY15" fmla="*/ 111796 h 223626"/>
                  <a:gd name="connsiteX16" fmla="*/ 317060 w 373817"/>
                  <a:gd name="connsiteY16" fmla="*/ 192522 h 223626"/>
                  <a:gd name="connsiteX17" fmla="*/ 186909 w 373817"/>
                  <a:gd name="connsiteY17" fmla="*/ 223626 h 22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3817" h="223626">
                    <a:moveTo>
                      <a:pt x="186909" y="19072"/>
                    </a:moveTo>
                    <a:cubicBezTo>
                      <a:pt x="143273" y="19072"/>
                      <a:pt x="99692" y="28625"/>
                      <a:pt x="66452" y="47872"/>
                    </a:cubicBezTo>
                    <a:cubicBezTo>
                      <a:pt x="36106" y="65349"/>
                      <a:pt x="19388" y="88025"/>
                      <a:pt x="19388" y="111796"/>
                    </a:cubicBezTo>
                    <a:cubicBezTo>
                      <a:pt x="19388" y="135567"/>
                      <a:pt x="36106" y="158242"/>
                      <a:pt x="66452" y="175719"/>
                    </a:cubicBezTo>
                    <a:cubicBezTo>
                      <a:pt x="132904" y="214157"/>
                      <a:pt x="240970" y="214073"/>
                      <a:pt x="307366" y="175719"/>
                    </a:cubicBezTo>
                    <a:cubicBezTo>
                      <a:pt x="337684" y="158242"/>
                      <a:pt x="354430" y="135539"/>
                      <a:pt x="354430" y="111796"/>
                    </a:cubicBezTo>
                    <a:cubicBezTo>
                      <a:pt x="354430" y="88053"/>
                      <a:pt x="337684" y="65349"/>
                      <a:pt x="307366" y="47872"/>
                    </a:cubicBezTo>
                    <a:lnTo>
                      <a:pt x="307366" y="47872"/>
                    </a:lnTo>
                    <a:cubicBezTo>
                      <a:pt x="274154" y="28653"/>
                      <a:pt x="230517" y="19072"/>
                      <a:pt x="186909" y="19072"/>
                    </a:cubicBezTo>
                    <a:lnTo>
                      <a:pt x="186909" y="19072"/>
                    </a:lnTo>
                    <a:close/>
                    <a:moveTo>
                      <a:pt x="186909" y="223626"/>
                    </a:moveTo>
                    <a:cubicBezTo>
                      <a:pt x="139760" y="223626"/>
                      <a:pt x="92640" y="213230"/>
                      <a:pt x="56786" y="192522"/>
                    </a:cubicBezTo>
                    <a:cubicBezTo>
                      <a:pt x="20175" y="171420"/>
                      <a:pt x="0" y="142704"/>
                      <a:pt x="0" y="111796"/>
                    </a:cubicBezTo>
                    <a:cubicBezTo>
                      <a:pt x="0" y="80888"/>
                      <a:pt x="20146" y="52171"/>
                      <a:pt x="56786" y="31041"/>
                    </a:cubicBezTo>
                    <a:cubicBezTo>
                      <a:pt x="128521" y="-10347"/>
                      <a:pt x="245325" y="-10347"/>
                      <a:pt x="317060" y="31041"/>
                    </a:cubicBezTo>
                    <a:cubicBezTo>
                      <a:pt x="353644" y="52171"/>
                      <a:pt x="373818" y="80860"/>
                      <a:pt x="373818" y="111796"/>
                    </a:cubicBezTo>
                    <a:cubicBezTo>
                      <a:pt x="373818" y="142732"/>
                      <a:pt x="353644" y="171420"/>
                      <a:pt x="317060" y="192522"/>
                    </a:cubicBezTo>
                    <a:cubicBezTo>
                      <a:pt x="281178" y="213230"/>
                      <a:pt x="234058" y="223626"/>
                      <a:pt x="186909" y="2236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3A507D6C-7328-54A2-2A98-A2E6BA6E42D3}"/>
                  </a:ext>
                </a:extLst>
              </p:cNvPr>
              <p:cNvSpPr/>
              <p:nvPr/>
            </p:nvSpPr>
            <p:spPr>
              <a:xfrm>
                <a:off x="2975514" y="2062328"/>
                <a:ext cx="354008" cy="158914"/>
              </a:xfrm>
              <a:custGeom>
                <a:avLst/>
                <a:gdLst>
                  <a:gd name="connsiteX0" fmla="*/ 354009 w 354008"/>
                  <a:gd name="connsiteY0" fmla="*/ 0 h 158914"/>
                  <a:gd name="connsiteX1" fmla="*/ 354009 w 354008"/>
                  <a:gd name="connsiteY1" fmla="*/ 61591 h 158914"/>
                  <a:gd name="connsiteX2" fmla="*/ 341280 w 354008"/>
                  <a:gd name="connsiteY2" fmla="*/ 95169 h 158914"/>
                  <a:gd name="connsiteX3" fmla="*/ 227455 w 354008"/>
                  <a:gd name="connsiteY3" fmla="*/ 154793 h 158914"/>
                  <a:gd name="connsiteX4" fmla="*/ 45407 w 354008"/>
                  <a:gd name="connsiteY4" fmla="*/ 125177 h 158914"/>
                  <a:gd name="connsiteX5" fmla="*/ 618 w 354008"/>
                  <a:gd name="connsiteY5" fmla="*/ 66452 h 158914"/>
                  <a:gd name="connsiteX6" fmla="*/ 0 w 354008"/>
                  <a:gd name="connsiteY6" fmla="*/ 61591 h 158914"/>
                  <a:gd name="connsiteX7" fmla="*/ 0 w 354008"/>
                  <a:gd name="connsiteY7" fmla="*/ 0 h 158914"/>
                  <a:gd name="connsiteX8" fmla="*/ 4861 w 354008"/>
                  <a:gd name="connsiteY8" fmla="*/ 19388 h 158914"/>
                  <a:gd name="connsiteX9" fmla="*/ 102362 w 354008"/>
                  <a:gd name="connsiteY9" fmla="*/ 87919 h 158914"/>
                  <a:gd name="connsiteX10" fmla="*/ 308602 w 354008"/>
                  <a:gd name="connsiteY10" fmla="*/ 63586 h 158914"/>
                  <a:gd name="connsiteX11" fmla="*/ 353447 w 354008"/>
                  <a:gd name="connsiteY11" fmla="*/ 4861 h 158914"/>
                  <a:gd name="connsiteX12" fmla="*/ 354009 w 354008"/>
                  <a:gd name="connsiteY12" fmla="*/ 0 h 15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4008" h="158914">
                    <a:moveTo>
                      <a:pt x="354009" y="0"/>
                    </a:moveTo>
                    <a:lnTo>
                      <a:pt x="354009" y="61591"/>
                    </a:lnTo>
                    <a:cubicBezTo>
                      <a:pt x="353334" y="73140"/>
                      <a:pt x="347883" y="85756"/>
                      <a:pt x="341280" y="95169"/>
                    </a:cubicBezTo>
                    <a:cubicBezTo>
                      <a:pt x="317088" y="129645"/>
                      <a:pt x="267382" y="147965"/>
                      <a:pt x="227455" y="154793"/>
                    </a:cubicBezTo>
                    <a:cubicBezTo>
                      <a:pt x="169207" y="164683"/>
                      <a:pt x="96011" y="157518"/>
                      <a:pt x="45407" y="125177"/>
                    </a:cubicBezTo>
                    <a:cubicBezTo>
                      <a:pt x="24530" y="111803"/>
                      <a:pt x="4861" y="91853"/>
                      <a:pt x="618" y="66452"/>
                    </a:cubicBezTo>
                    <a:lnTo>
                      <a:pt x="0" y="61591"/>
                    </a:lnTo>
                    <a:lnTo>
                      <a:pt x="0" y="0"/>
                    </a:lnTo>
                    <a:cubicBezTo>
                      <a:pt x="899" y="7249"/>
                      <a:pt x="1939" y="12447"/>
                      <a:pt x="4861" y="19388"/>
                    </a:cubicBezTo>
                    <a:cubicBezTo>
                      <a:pt x="20427" y="56253"/>
                      <a:pt x="66059" y="78197"/>
                      <a:pt x="102362" y="87919"/>
                    </a:cubicBezTo>
                    <a:cubicBezTo>
                      <a:pt x="166369" y="105059"/>
                      <a:pt x="251984" y="99805"/>
                      <a:pt x="308602" y="63586"/>
                    </a:cubicBezTo>
                    <a:cubicBezTo>
                      <a:pt x="329479" y="50211"/>
                      <a:pt x="349232" y="30262"/>
                      <a:pt x="353447" y="4861"/>
                    </a:cubicBezTo>
                    <a:lnTo>
                      <a:pt x="3540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A0893CED-68A5-925F-E1DA-234E334315E8}"/>
                  </a:ext>
                </a:extLst>
              </p:cNvPr>
              <p:cNvSpPr/>
              <p:nvPr/>
            </p:nvSpPr>
            <p:spPr>
              <a:xfrm>
                <a:off x="2965848" y="2052618"/>
                <a:ext cx="373368" cy="178411"/>
              </a:xfrm>
              <a:custGeom>
                <a:avLst/>
                <a:gdLst>
                  <a:gd name="connsiteX0" fmla="*/ 19388 w 373368"/>
                  <a:gd name="connsiteY0" fmla="*/ 55313 h 178411"/>
                  <a:gd name="connsiteX1" fmla="*/ 19950 w 373368"/>
                  <a:gd name="connsiteY1" fmla="*/ 75038 h 178411"/>
                  <a:gd name="connsiteX2" fmla="*/ 60327 w 373368"/>
                  <a:gd name="connsiteY2" fmla="*/ 126739 h 178411"/>
                  <a:gd name="connsiteX3" fmla="*/ 235547 w 373368"/>
                  <a:gd name="connsiteY3" fmla="*/ 154949 h 178411"/>
                  <a:gd name="connsiteX4" fmla="*/ 342994 w 373368"/>
                  <a:gd name="connsiteY4" fmla="*/ 99343 h 178411"/>
                  <a:gd name="connsiteX5" fmla="*/ 354065 w 373368"/>
                  <a:gd name="connsiteY5" fmla="*/ 70739 h 178411"/>
                  <a:gd name="connsiteX6" fmla="*/ 354065 w 373368"/>
                  <a:gd name="connsiteY6" fmla="*/ 54976 h 178411"/>
                  <a:gd name="connsiteX7" fmla="*/ 323578 w 373368"/>
                  <a:gd name="connsiteY7" fmla="*/ 81445 h 178411"/>
                  <a:gd name="connsiteX8" fmla="*/ 109555 w 373368"/>
                  <a:gd name="connsiteY8" fmla="*/ 106930 h 178411"/>
                  <a:gd name="connsiteX9" fmla="*/ 19416 w 373368"/>
                  <a:gd name="connsiteY9" fmla="*/ 55285 h 178411"/>
                  <a:gd name="connsiteX10" fmla="*/ 19416 w 373368"/>
                  <a:gd name="connsiteY10" fmla="*/ 55285 h 178411"/>
                  <a:gd name="connsiteX11" fmla="*/ 186319 w 373368"/>
                  <a:gd name="connsiteY11" fmla="*/ 178383 h 178411"/>
                  <a:gd name="connsiteX12" fmla="*/ 49846 w 373368"/>
                  <a:gd name="connsiteY12" fmla="*/ 143092 h 178411"/>
                  <a:gd name="connsiteX13" fmla="*/ 759 w 373368"/>
                  <a:gd name="connsiteY13" fmla="*/ 77764 h 178411"/>
                  <a:gd name="connsiteX14" fmla="*/ 56 w 373368"/>
                  <a:gd name="connsiteY14" fmla="*/ 72481 h 178411"/>
                  <a:gd name="connsiteX15" fmla="*/ 0 w 373368"/>
                  <a:gd name="connsiteY15" fmla="*/ 9710 h 178411"/>
                  <a:gd name="connsiteX16" fmla="*/ 9104 w 373368"/>
                  <a:gd name="connsiteY16" fmla="*/ 44 h 178411"/>
                  <a:gd name="connsiteX17" fmla="*/ 19275 w 373368"/>
                  <a:gd name="connsiteY17" fmla="*/ 8474 h 178411"/>
                  <a:gd name="connsiteX18" fmla="*/ 23462 w 373368"/>
                  <a:gd name="connsiteY18" fmla="*/ 25304 h 178411"/>
                  <a:gd name="connsiteX19" fmla="*/ 114584 w 373368"/>
                  <a:gd name="connsiteY19" fmla="*/ 88244 h 178411"/>
                  <a:gd name="connsiteX20" fmla="*/ 313070 w 373368"/>
                  <a:gd name="connsiteY20" fmla="*/ 65148 h 178411"/>
                  <a:gd name="connsiteX21" fmla="*/ 353503 w 373368"/>
                  <a:gd name="connsiteY21" fmla="*/ 13025 h 178411"/>
                  <a:gd name="connsiteX22" fmla="*/ 354037 w 373368"/>
                  <a:gd name="connsiteY22" fmla="*/ 8586 h 178411"/>
                  <a:gd name="connsiteX23" fmla="*/ 364265 w 373368"/>
                  <a:gd name="connsiteY23" fmla="*/ 100 h 178411"/>
                  <a:gd name="connsiteX24" fmla="*/ 373368 w 373368"/>
                  <a:gd name="connsiteY24" fmla="*/ 9766 h 178411"/>
                  <a:gd name="connsiteX25" fmla="*/ 373368 w 373368"/>
                  <a:gd name="connsiteY25" fmla="*/ 71357 h 178411"/>
                  <a:gd name="connsiteX26" fmla="*/ 358842 w 373368"/>
                  <a:gd name="connsiteY26" fmla="*/ 110526 h 178411"/>
                  <a:gd name="connsiteX27" fmla="*/ 238722 w 373368"/>
                  <a:gd name="connsiteY27" fmla="*/ 174112 h 178411"/>
                  <a:gd name="connsiteX28" fmla="*/ 186291 w 373368"/>
                  <a:gd name="connsiteY28" fmla="*/ 178411 h 17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3368" h="178411">
                    <a:moveTo>
                      <a:pt x="19388" y="55313"/>
                    </a:moveTo>
                    <a:lnTo>
                      <a:pt x="19950" y="75038"/>
                    </a:lnTo>
                    <a:cubicBezTo>
                      <a:pt x="24108" y="100186"/>
                      <a:pt x="47036" y="118253"/>
                      <a:pt x="60327" y="126739"/>
                    </a:cubicBezTo>
                    <a:cubicBezTo>
                      <a:pt x="103879" y="154612"/>
                      <a:pt x="172719" y="165739"/>
                      <a:pt x="235547" y="154949"/>
                    </a:cubicBezTo>
                    <a:cubicBezTo>
                      <a:pt x="253811" y="151802"/>
                      <a:pt x="315486" y="138540"/>
                      <a:pt x="342994" y="99343"/>
                    </a:cubicBezTo>
                    <a:cubicBezTo>
                      <a:pt x="349316" y="90352"/>
                      <a:pt x="353531" y="79365"/>
                      <a:pt x="354065" y="70739"/>
                    </a:cubicBezTo>
                    <a:lnTo>
                      <a:pt x="354065" y="54976"/>
                    </a:lnTo>
                    <a:cubicBezTo>
                      <a:pt x="346085" y="64698"/>
                      <a:pt x="335801" y="73605"/>
                      <a:pt x="323578" y="81445"/>
                    </a:cubicBezTo>
                    <a:cubicBezTo>
                      <a:pt x="260414" y="121794"/>
                      <a:pt x="170584" y="123283"/>
                      <a:pt x="109555" y="106930"/>
                    </a:cubicBezTo>
                    <a:cubicBezTo>
                      <a:pt x="89296" y="101479"/>
                      <a:pt x="45379" y="86643"/>
                      <a:pt x="19416" y="55285"/>
                    </a:cubicBezTo>
                    <a:lnTo>
                      <a:pt x="19416" y="55285"/>
                    </a:lnTo>
                    <a:close/>
                    <a:moveTo>
                      <a:pt x="186319" y="178383"/>
                    </a:moveTo>
                    <a:cubicBezTo>
                      <a:pt x="141165" y="178383"/>
                      <a:pt x="90476" y="169055"/>
                      <a:pt x="49846" y="143092"/>
                    </a:cubicBezTo>
                    <a:cubicBezTo>
                      <a:pt x="22226" y="125446"/>
                      <a:pt x="4749" y="102265"/>
                      <a:pt x="759" y="77764"/>
                    </a:cubicBezTo>
                    <a:lnTo>
                      <a:pt x="56" y="72481"/>
                    </a:lnTo>
                    <a:lnTo>
                      <a:pt x="0" y="9710"/>
                    </a:lnTo>
                    <a:cubicBezTo>
                      <a:pt x="0" y="4596"/>
                      <a:pt x="3990" y="297"/>
                      <a:pt x="9104" y="44"/>
                    </a:cubicBezTo>
                    <a:cubicBezTo>
                      <a:pt x="13965" y="-462"/>
                      <a:pt x="18657" y="3444"/>
                      <a:pt x="19275" y="8474"/>
                    </a:cubicBezTo>
                    <a:cubicBezTo>
                      <a:pt x="20146" y="15245"/>
                      <a:pt x="20989" y="19432"/>
                      <a:pt x="23462" y="25304"/>
                    </a:cubicBezTo>
                    <a:cubicBezTo>
                      <a:pt x="40489" y="65541"/>
                      <a:pt x="97501" y="83692"/>
                      <a:pt x="114584" y="88244"/>
                    </a:cubicBezTo>
                    <a:cubicBezTo>
                      <a:pt x="181908" y="106311"/>
                      <a:pt x="263533" y="96814"/>
                      <a:pt x="313070" y="65148"/>
                    </a:cubicBezTo>
                    <a:cubicBezTo>
                      <a:pt x="326332" y="56662"/>
                      <a:pt x="349288" y="38595"/>
                      <a:pt x="353503" y="13025"/>
                    </a:cubicBezTo>
                    <a:lnTo>
                      <a:pt x="354037" y="8586"/>
                    </a:lnTo>
                    <a:cubicBezTo>
                      <a:pt x="354655" y="3472"/>
                      <a:pt x="358392" y="-405"/>
                      <a:pt x="364265" y="100"/>
                    </a:cubicBezTo>
                    <a:cubicBezTo>
                      <a:pt x="369350" y="353"/>
                      <a:pt x="373368" y="4652"/>
                      <a:pt x="373368" y="9766"/>
                    </a:cubicBezTo>
                    <a:lnTo>
                      <a:pt x="373368" y="71357"/>
                    </a:lnTo>
                    <a:cubicBezTo>
                      <a:pt x="372582" y="84142"/>
                      <a:pt x="367187" y="98584"/>
                      <a:pt x="358842" y="110526"/>
                    </a:cubicBezTo>
                    <a:cubicBezTo>
                      <a:pt x="327849" y="154640"/>
                      <a:pt x="264516" y="169673"/>
                      <a:pt x="238722" y="174112"/>
                    </a:cubicBezTo>
                    <a:cubicBezTo>
                      <a:pt x="222959" y="176754"/>
                      <a:pt x="205117" y="178411"/>
                      <a:pt x="186291" y="1784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FB294940-CDD8-E0D8-1962-26A6E0A99907}"/>
                  </a:ext>
                </a:extLst>
              </p:cNvPr>
              <p:cNvSpPr/>
              <p:nvPr/>
            </p:nvSpPr>
            <p:spPr>
              <a:xfrm>
                <a:off x="3086586" y="1986941"/>
                <a:ext cx="128549" cy="109779"/>
              </a:xfrm>
              <a:custGeom>
                <a:avLst/>
                <a:gdLst>
                  <a:gd name="connsiteX0" fmla="*/ 128549 w 128549"/>
                  <a:gd name="connsiteY0" fmla="*/ 0 h 109779"/>
                  <a:gd name="connsiteX1" fmla="*/ 128549 w 128549"/>
                  <a:gd name="connsiteY1" fmla="*/ 53527 h 109779"/>
                  <a:gd name="connsiteX2" fmla="*/ 128521 w 128549"/>
                  <a:gd name="connsiteY2" fmla="*/ 53948 h 109779"/>
                  <a:gd name="connsiteX3" fmla="*/ 128437 w 128549"/>
                  <a:gd name="connsiteY3" fmla="*/ 54286 h 109779"/>
                  <a:gd name="connsiteX4" fmla="*/ 128212 w 128549"/>
                  <a:gd name="connsiteY4" fmla="*/ 54679 h 109779"/>
                  <a:gd name="connsiteX5" fmla="*/ 128015 w 128549"/>
                  <a:gd name="connsiteY5" fmla="*/ 55100 h 109779"/>
                  <a:gd name="connsiteX6" fmla="*/ 127706 w 128549"/>
                  <a:gd name="connsiteY6" fmla="*/ 55410 h 109779"/>
                  <a:gd name="connsiteX7" fmla="*/ 127369 w 128549"/>
                  <a:gd name="connsiteY7" fmla="*/ 55831 h 109779"/>
                  <a:gd name="connsiteX8" fmla="*/ 126919 w 128549"/>
                  <a:gd name="connsiteY8" fmla="*/ 56168 h 109779"/>
                  <a:gd name="connsiteX9" fmla="*/ 126470 w 128549"/>
                  <a:gd name="connsiteY9" fmla="*/ 56421 h 109779"/>
                  <a:gd name="connsiteX10" fmla="*/ 36219 w 128549"/>
                  <a:gd name="connsiteY10" fmla="*/ 108543 h 109779"/>
                  <a:gd name="connsiteX11" fmla="*/ 35657 w 128549"/>
                  <a:gd name="connsiteY11" fmla="*/ 108880 h 109779"/>
                  <a:gd name="connsiteX12" fmla="*/ 35095 w 128549"/>
                  <a:gd name="connsiteY12" fmla="*/ 109105 h 109779"/>
                  <a:gd name="connsiteX13" fmla="*/ 34476 w 128549"/>
                  <a:gd name="connsiteY13" fmla="*/ 109274 h 109779"/>
                  <a:gd name="connsiteX14" fmla="*/ 33830 w 128549"/>
                  <a:gd name="connsiteY14" fmla="*/ 109442 h 109779"/>
                  <a:gd name="connsiteX15" fmla="*/ 33156 w 128549"/>
                  <a:gd name="connsiteY15" fmla="*/ 109611 h 109779"/>
                  <a:gd name="connsiteX16" fmla="*/ 32481 w 128549"/>
                  <a:gd name="connsiteY16" fmla="*/ 109695 h 109779"/>
                  <a:gd name="connsiteX17" fmla="*/ 31779 w 128549"/>
                  <a:gd name="connsiteY17" fmla="*/ 109780 h 109779"/>
                  <a:gd name="connsiteX18" fmla="*/ 31048 w 128549"/>
                  <a:gd name="connsiteY18" fmla="*/ 109780 h 109779"/>
                  <a:gd name="connsiteX19" fmla="*/ 30374 w 128549"/>
                  <a:gd name="connsiteY19" fmla="*/ 109780 h 109779"/>
                  <a:gd name="connsiteX20" fmla="*/ 29672 w 128549"/>
                  <a:gd name="connsiteY20" fmla="*/ 109695 h 109779"/>
                  <a:gd name="connsiteX21" fmla="*/ 29025 w 128549"/>
                  <a:gd name="connsiteY21" fmla="*/ 109611 h 109779"/>
                  <a:gd name="connsiteX22" fmla="*/ 28351 w 128549"/>
                  <a:gd name="connsiteY22" fmla="*/ 109442 h 109779"/>
                  <a:gd name="connsiteX23" fmla="*/ 27705 w 128549"/>
                  <a:gd name="connsiteY23" fmla="*/ 109274 h 109779"/>
                  <a:gd name="connsiteX24" fmla="*/ 27087 w 128549"/>
                  <a:gd name="connsiteY24" fmla="*/ 109105 h 109779"/>
                  <a:gd name="connsiteX25" fmla="*/ 26525 w 128549"/>
                  <a:gd name="connsiteY25" fmla="*/ 108880 h 109779"/>
                  <a:gd name="connsiteX26" fmla="*/ 25963 w 128549"/>
                  <a:gd name="connsiteY26" fmla="*/ 108543 h 109779"/>
                  <a:gd name="connsiteX27" fmla="*/ 25373 w 128549"/>
                  <a:gd name="connsiteY27" fmla="*/ 108206 h 109779"/>
                  <a:gd name="connsiteX28" fmla="*/ 18854 w 128549"/>
                  <a:gd name="connsiteY28" fmla="*/ 104413 h 109779"/>
                  <a:gd name="connsiteX29" fmla="*/ 2135 w 128549"/>
                  <a:gd name="connsiteY29" fmla="*/ 94775 h 109779"/>
                  <a:gd name="connsiteX30" fmla="*/ 1630 w 128549"/>
                  <a:gd name="connsiteY30" fmla="*/ 94438 h 109779"/>
                  <a:gd name="connsiteX31" fmla="*/ 1152 w 128549"/>
                  <a:gd name="connsiteY31" fmla="*/ 94101 h 109779"/>
                  <a:gd name="connsiteX32" fmla="*/ 843 w 128549"/>
                  <a:gd name="connsiteY32" fmla="*/ 93764 h 109779"/>
                  <a:gd name="connsiteX33" fmla="*/ 534 w 128549"/>
                  <a:gd name="connsiteY33" fmla="*/ 93370 h 109779"/>
                  <a:gd name="connsiteX34" fmla="*/ 281 w 128549"/>
                  <a:gd name="connsiteY34" fmla="*/ 93033 h 109779"/>
                  <a:gd name="connsiteX35" fmla="*/ 140 w 128549"/>
                  <a:gd name="connsiteY35" fmla="*/ 92612 h 109779"/>
                  <a:gd name="connsiteX36" fmla="*/ 0 w 128549"/>
                  <a:gd name="connsiteY36" fmla="*/ 92218 h 109779"/>
                  <a:gd name="connsiteX37" fmla="*/ 0 w 128549"/>
                  <a:gd name="connsiteY37" fmla="*/ 38354 h 109779"/>
                  <a:gd name="connsiteX38" fmla="*/ 0 w 128549"/>
                  <a:gd name="connsiteY38" fmla="*/ 38691 h 109779"/>
                  <a:gd name="connsiteX39" fmla="*/ 140 w 128549"/>
                  <a:gd name="connsiteY39" fmla="*/ 39085 h 109779"/>
                  <a:gd name="connsiteX40" fmla="*/ 281 w 128549"/>
                  <a:gd name="connsiteY40" fmla="*/ 39506 h 109779"/>
                  <a:gd name="connsiteX41" fmla="*/ 534 w 128549"/>
                  <a:gd name="connsiteY41" fmla="*/ 39843 h 109779"/>
                  <a:gd name="connsiteX42" fmla="*/ 843 w 128549"/>
                  <a:gd name="connsiteY42" fmla="*/ 40237 h 109779"/>
                  <a:gd name="connsiteX43" fmla="*/ 1152 w 128549"/>
                  <a:gd name="connsiteY43" fmla="*/ 40574 h 109779"/>
                  <a:gd name="connsiteX44" fmla="*/ 1630 w 128549"/>
                  <a:gd name="connsiteY44" fmla="*/ 40911 h 109779"/>
                  <a:gd name="connsiteX45" fmla="*/ 2135 w 128549"/>
                  <a:gd name="connsiteY45" fmla="*/ 41248 h 109779"/>
                  <a:gd name="connsiteX46" fmla="*/ 18854 w 128549"/>
                  <a:gd name="connsiteY46" fmla="*/ 50886 h 109779"/>
                  <a:gd name="connsiteX47" fmla="*/ 25373 w 128549"/>
                  <a:gd name="connsiteY47" fmla="*/ 54679 h 109779"/>
                  <a:gd name="connsiteX48" fmla="*/ 25963 w 128549"/>
                  <a:gd name="connsiteY48" fmla="*/ 55016 h 109779"/>
                  <a:gd name="connsiteX49" fmla="*/ 26525 w 128549"/>
                  <a:gd name="connsiteY49" fmla="*/ 55269 h 109779"/>
                  <a:gd name="connsiteX50" fmla="*/ 27087 w 128549"/>
                  <a:gd name="connsiteY50" fmla="*/ 55578 h 109779"/>
                  <a:gd name="connsiteX51" fmla="*/ 27705 w 128549"/>
                  <a:gd name="connsiteY51" fmla="*/ 55747 h 109779"/>
                  <a:gd name="connsiteX52" fmla="*/ 28351 w 128549"/>
                  <a:gd name="connsiteY52" fmla="*/ 55915 h 109779"/>
                  <a:gd name="connsiteX53" fmla="*/ 29025 w 128549"/>
                  <a:gd name="connsiteY53" fmla="*/ 56084 h 109779"/>
                  <a:gd name="connsiteX54" fmla="*/ 29672 w 128549"/>
                  <a:gd name="connsiteY54" fmla="*/ 56168 h 109779"/>
                  <a:gd name="connsiteX55" fmla="*/ 30374 w 128549"/>
                  <a:gd name="connsiteY55" fmla="*/ 56253 h 109779"/>
                  <a:gd name="connsiteX56" fmla="*/ 31048 w 128549"/>
                  <a:gd name="connsiteY56" fmla="*/ 56253 h 109779"/>
                  <a:gd name="connsiteX57" fmla="*/ 31779 w 128549"/>
                  <a:gd name="connsiteY57" fmla="*/ 56253 h 109779"/>
                  <a:gd name="connsiteX58" fmla="*/ 32481 w 128549"/>
                  <a:gd name="connsiteY58" fmla="*/ 56168 h 109779"/>
                  <a:gd name="connsiteX59" fmla="*/ 33156 w 128549"/>
                  <a:gd name="connsiteY59" fmla="*/ 56084 h 109779"/>
                  <a:gd name="connsiteX60" fmla="*/ 33830 w 128549"/>
                  <a:gd name="connsiteY60" fmla="*/ 55915 h 109779"/>
                  <a:gd name="connsiteX61" fmla="*/ 34476 w 128549"/>
                  <a:gd name="connsiteY61" fmla="*/ 55747 h 109779"/>
                  <a:gd name="connsiteX62" fmla="*/ 35095 w 128549"/>
                  <a:gd name="connsiteY62" fmla="*/ 55578 h 109779"/>
                  <a:gd name="connsiteX63" fmla="*/ 35657 w 128549"/>
                  <a:gd name="connsiteY63" fmla="*/ 55353 h 109779"/>
                  <a:gd name="connsiteX64" fmla="*/ 36219 w 128549"/>
                  <a:gd name="connsiteY64" fmla="*/ 55016 h 109779"/>
                  <a:gd name="connsiteX65" fmla="*/ 126470 w 128549"/>
                  <a:gd name="connsiteY65" fmla="*/ 2894 h 109779"/>
                  <a:gd name="connsiteX66" fmla="*/ 126919 w 128549"/>
                  <a:gd name="connsiteY66" fmla="*/ 2641 h 109779"/>
                  <a:gd name="connsiteX67" fmla="*/ 127369 w 128549"/>
                  <a:gd name="connsiteY67" fmla="*/ 2220 h 109779"/>
                  <a:gd name="connsiteX68" fmla="*/ 127706 w 128549"/>
                  <a:gd name="connsiteY68" fmla="*/ 1967 h 109779"/>
                  <a:gd name="connsiteX69" fmla="*/ 128015 w 128549"/>
                  <a:gd name="connsiteY69" fmla="*/ 1573 h 109779"/>
                  <a:gd name="connsiteX70" fmla="*/ 128212 w 128549"/>
                  <a:gd name="connsiteY70" fmla="*/ 1152 h 109779"/>
                  <a:gd name="connsiteX71" fmla="*/ 128437 w 128549"/>
                  <a:gd name="connsiteY71" fmla="*/ 730 h 109779"/>
                  <a:gd name="connsiteX72" fmla="*/ 128521 w 128549"/>
                  <a:gd name="connsiteY72" fmla="*/ 337 h 109779"/>
                  <a:gd name="connsiteX73" fmla="*/ 128549 w 128549"/>
                  <a:gd name="connsiteY73" fmla="*/ 0 h 10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28549" h="109779">
                    <a:moveTo>
                      <a:pt x="128549" y="0"/>
                    </a:moveTo>
                    <a:lnTo>
                      <a:pt x="128549" y="53527"/>
                    </a:lnTo>
                    <a:lnTo>
                      <a:pt x="128521" y="53948"/>
                    </a:lnTo>
                    <a:lnTo>
                      <a:pt x="128437" y="54286"/>
                    </a:lnTo>
                    <a:lnTo>
                      <a:pt x="128212" y="54679"/>
                    </a:lnTo>
                    <a:lnTo>
                      <a:pt x="128015" y="55100"/>
                    </a:lnTo>
                    <a:lnTo>
                      <a:pt x="127706" y="55410"/>
                    </a:lnTo>
                    <a:lnTo>
                      <a:pt x="127369" y="55831"/>
                    </a:lnTo>
                    <a:lnTo>
                      <a:pt x="126919" y="56168"/>
                    </a:lnTo>
                    <a:lnTo>
                      <a:pt x="126470" y="56421"/>
                    </a:lnTo>
                    <a:lnTo>
                      <a:pt x="36219" y="108543"/>
                    </a:lnTo>
                    <a:lnTo>
                      <a:pt x="35657" y="108880"/>
                    </a:lnTo>
                    <a:lnTo>
                      <a:pt x="35095" y="109105"/>
                    </a:lnTo>
                    <a:lnTo>
                      <a:pt x="34476" y="109274"/>
                    </a:lnTo>
                    <a:lnTo>
                      <a:pt x="33830" y="109442"/>
                    </a:lnTo>
                    <a:lnTo>
                      <a:pt x="33156" y="109611"/>
                    </a:lnTo>
                    <a:lnTo>
                      <a:pt x="32481" y="109695"/>
                    </a:lnTo>
                    <a:lnTo>
                      <a:pt x="31779" y="109780"/>
                    </a:lnTo>
                    <a:lnTo>
                      <a:pt x="31048" y="109780"/>
                    </a:lnTo>
                    <a:lnTo>
                      <a:pt x="30374" y="109780"/>
                    </a:lnTo>
                    <a:lnTo>
                      <a:pt x="29672" y="109695"/>
                    </a:lnTo>
                    <a:lnTo>
                      <a:pt x="29025" y="109611"/>
                    </a:lnTo>
                    <a:lnTo>
                      <a:pt x="28351" y="109442"/>
                    </a:lnTo>
                    <a:lnTo>
                      <a:pt x="27705" y="109274"/>
                    </a:lnTo>
                    <a:lnTo>
                      <a:pt x="27087" y="109105"/>
                    </a:lnTo>
                    <a:lnTo>
                      <a:pt x="26525" y="108880"/>
                    </a:lnTo>
                    <a:lnTo>
                      <a:pt x="25963" y="108543"/>
                    </a:lnTo>
                    <a:lnTo>
                      <a:pt x="25373" y="108206"/>
                    </a:lnTo>
                    <a:lnTo>
                      <a:pt x="18854" y="104413"/>
                    </a:lnTo>
                    <a:lnTo>
                      <a:pt x="2135" y="94775"/>
                    </a:lnTo>
                    <a:lnTo>
                      <a:pt x="1630" y="94438"/>
                    </a:lnTo>
                    <a:lnTo>
                      <a:pt x="1152" y="94101"/>
                    </a:lnTo>
                    <a:lnTo>
                      <a:pt x="843" y="93764"/>
                    </a:lnTo>
                    <a:lnTo>
                      <a:pt x="534" y="93370"/>
                    </a:lnTo>
                    <a:lnTo>
                      <a:pt x="281" y="93033"/>
                    </a:lnTo>
                    <a:lnTo>
                      <a:pt x="140" y="92612"/>
                    </a:lnTo>
                    <a:lnTo>
                      <a:pt x="0" y="92218"/>
                    </a:lnTo>
                    <a:lnTo>
                      <a:pt x="0" y="38354"/>
                    </a:lnTo>
                    <a:lnTo>
                      <a:pt x="0" y="38691"/>
                    </a:lnTo>
                    <a:lnTo>
                      <a:pt x="140" y="39085"/>
                    </a:lnTo>
                    <a:lnTo>
                      <a:pt x="281" y="39506"/>
                    </a:lnTo>
                    <a:lnTo>
                      <a:pt x="534" y="39843"/>
                    </a:lnTo>
                    <a:lnTo>
                      <a:pt x="843" y="40237"/>
                    </a:lnTo>
                    <a:lnTo>
                      <a:pt x="1152" y="40574"/>
                    </a:lnTo>
                    <a:lnTo>
                      <a:pt x="1630" y="40911"/>
                    </a:lnTo>
                    <a:lnTo>
                      <a:pt x="2135" y="41248"/>
                    </a:lnTo>
                    <a:lnTo>
                      <a:pt x="18854" y="50886"/>
                    </a:lnTo>
                    <a:lnTo>
                      <a:pt x="25373" y="54679"/>
                    </a:lnTo>
                    <a:lnTo>
                      <a:pt x="25963" y="55016"/>
                    </a:lnTo>
                    <a:lnTo>
                      <a:pt x="26525" y="55269"/>
                    </a:lnTo>
                    <a:lnTo>
                      <a:pt x="27087" y="55578"/>
                    </a:lnTo>
                    <a:lnTo>
                      <a:pt x="27705" y="55747"/>
                    </a:lnTo>
                    <a:lnTo>
                      <a:pt x="28351" y="55915"/>
                    </a:lnTo>
                    <a:lnTo>
                      <a:pt x="29025" y="56084"/>
                    </a:lnTo>
                    <a:lnTo>
                      <a:pt x="29672" y="56168"/>
                    </a:lnTo>
                    <a:lnTo>
                      <a:pt x="30374" y="56253"/>
                    </a:lnTo>
                    <a:lnTo>
                      <a:pt x="31048" y="56253"/>
                    </a:lnTo>
                    <a:lnTo>
                      <a:pt x="31779" y="56253"/>
                    </a:lnTo>
                    <a:lnTo>
                      <a:pt x="32481" y="56168"/>
                    </a:lnTo>
                    <a:lnTo>
                      <a:pt x="33156" y="56084"/>
                    </a:lnTo>
                    <a:lnTo>
                      <a:pt x="33830" y="55915"/>
                    </a:lnTo>
                    <a:lnTo>
                      <a:pt x="34476" y="55747"/>
                    </a:lnTo>
                    <a:lnTo>
                      <a:pt x="35095" y="55578"/>
                    </a:lnTo>
                    <a:lnTo>
                      <a:pt x="35657" y="55353"/>
                    </a:lnTo>
                    <a:lnTo>
                      <a:pt x="36219" y="55016"/>
                    </a:lnTo>
                    <a:lnTo>
                      <a:pt x="126470" y="2894"/>
                    </a:lnTo>
                    <a:lnTo>
                      <a:pt x="126919" y="2641"/>
                    </a:lnTo>
                    <a:lnTo>
                      <a:pt x="127369" y="2220"/>
                    </a:lnTo>
                    <a:lnTo>
                      <a:pt x="127706" y="1967"/>
                    </a:lnTo>
                    <a:lnTo>
                      <a:pt x="128015" y="1573"/>
                    </a:lnTo>
                    <a:lnTo>
                      <a:pt x="128212" y="1152"/>
                    </a:lnTo>
                    <a:lnTo>
                      <a:pt x="128437" y="730"/>
                    </a:lnTo>
                    <a:lnTo>
                      <a:pt x="128521" y="337"/>
                    </a:lnTo>
                    <a:lnTo>
                      <a:pt x="1285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455A197-9B9F-FE82-DE37-59B370EC0398}"/>
                  </a:ext>
                </a:extLst>
              </p:cNvPr>
              <p:cNvSpPr/>
              <p:nvPr/>
            </p:nvSpPr>
            <p:spPr>
              <a:xfrm>
                <a:off x="3076864" y="1976326"/>
                <a:ext cx="147936" cy="130143"/>
              </a:xfrm>
              <a:custGeom>
                <a:avLst/>
                <a:gdLst>
                  <a:gd name="connsiteX0" fmla="*/ 19416 w 147936"/>
                  <a:gd name="connsiteY0" fmla="*/ 98533 h 130143"/>
                  <a:gd name="connsiteX1" fmla="*/ 39928 w 147936"/>
                  <a:gd name="connsiteY1" fmla="*/ 110391 h 130143"/>
                  <a:gd name="connsiteX2" fmla="*/ 128605 w 147936"/>
                  <a:gd name="connsiteY2" fmla="*/ 60151 h 130143"/>
                  <a:gd name="connsiteX3" fmla="*/ 128605 w 147936"/>
                  <a:gd name="connsiteY3" fmla="*/ 29047 h 130143"/>
                  <a:gd name="connsiteX4" fmla="*/ 50773 w 147936"/>
                  <a:gd name="connsiteY4" fmla="*/ 74004 h 130143"/>
                  <a:gd name="connsiteX5" fmla="*/ 48469 w 147936"/>
                  <a:gd name="connsiteY5" fmla="*/ 75071 h 130143"/>
                  <a:gd name="connsiteX6" fmla="*/ 45660 w 147936"/>
                  <a:gd name="connsiteY6" fmla="*/ 75971 h 130143"/>
                  <a:gd name="connsiteX7" fmla="*/ 42962 w 147936"/>
                  <a:gd name="connsiteY7" fmla="*/ 76476 h 130143"/>
                  <a:gd name="connsiteX8" fmla="*/ 40433 w 147936"/>
                  <a:gd name="connsiteY8" fmla="*/ 76476 h 130143"/>
                  <a:gd name="connsiteX9" fmla="*/ 37399 w 147936"/>
                  <a:gd name="connsiteY9" fmla="*/ 76308 h 130143"/>
                  <a:gd name="connsiteX10" fmla="*/ 34224 w 147936"/>
                  <a:gd name="connsiteY10" fmla="*/ 75465 h 130143"/>
                  <a:gd name="connsiteX11" fmla="*/ 31863 w 147936"/>
                  <a:gd name="connsiteY11" fmla="*/ 74481 h 130143"/>
                  <a:gd name="connsiteX12" fmla="*/ 19388 w 147936"/>
                  <a:gd name="connsiteY12" fmla="*/ 67372 h 130143"/>
                  <a:gd name="connsiteX13" fmla="*/ 19388 w 147936"/>
                  <a:gd name="connsiteY13" fmla="*/ 98477 h 130143"/>
                  <a:gd name="connsiteX14" fmla="*/ 19388 w 147936"/>
                  <a:gd name="connsiteY14" fmla="*/ 98477 h 130143"/>
                  <a:gd name="connsiteX15" fmla="*/ 40518 w 147936"/>
                  <a:gd name="connsiteY15" fmla="*/ 130116 h 130143"/>
                  <a:gd name="connsiteX16" fmla="*/ 37399 w 147936"/>
                  <a:gd name="connsiteY16" fmla="*/ 129779 h 130143"/>
                  <a:gd name="connsiteX17" fmla="*/ 34870 w 147936"/>
                  <a:gd name="connsiteY17" fmla="*/ 129217 h 130143"/>
                  <a:gd name="connsiteX18" fmla="*/ 32538 w 147936"/>
                  <a:gd name="connsiteY18" fmla="*/ 128458 h 130143"/>
                  <a:gd name="connsiteX19" fmla="*/ 30121 w 147936"/>
                  <a:gd name="connsiteY19" fmla="*/ 127137 h 130143"/>
                  <a:gd name="connsiteX20" fmla="*/ 6996 w 147936"/>
                  <a:gd name="connsiteY20" fmla="*/ 113763 h 130143"/>
                  <a:gd name="connsiteX21" fmla="*/ 3906 w 147936"/>
                  <a:gd name="connsiteY21" fmla="*/ 111459 h 130143"/>
                  <a:gd name="connsiteX22" fmla="*/ 2023 w 147936"/>
                  <a:gd name="connsiteY22" fmla="*/ 109154 h 130143"/>
                  <a:gd name="connsiteX23" fmla="*/ 815 w 147936"/>
                  <a:gd name="connsiteY23" fmla="*/ 106766 h 130143"/>
                  <a:gd name="connsiteX24" fmla="*/ 84 w 147936"/>
                  <a:gd name="connsiteY24" fmla="*/ 103451 h 130143"/>
                  <a:gd name="connsiteX25" fmla="*/ 0 w 147936"/>
                  <a:gd name="connsiteY25" fmla="*/ 48940 h 130143"/>
                  <a:gd name="connsiteX26" fmla="*/ 9385 w 147936"/>
                  <a:gd name="connsiteY26" fmla="*/ 39190 h 130143"/>
                  <a:gd name="connsiteX27" fmla="*/ 18685 w 147936"/>
                  <a:gd name="connsiteY27" fmla="*/ 45231 h 130143"/>
                  <a:gd name="connsiteX28" fmla="*/ 39899 w 147936"/>
                  <a:gd name="connsiteY28" fmla="*/ 56864 h 130143"/>
                  <a:gd name="connsiteX29" fmla="*/ 129476 w 147936"/>
                  <a:gd name="connsiteY29" fmla="*/ 6147 h 130143"/>
                  <a:gd name="connsiteX30" fmla="*/ 139170 w 147936"/>
                  <a:gd name="connsiteY30" fmla="*/ 49 h 130143"/>
                  <a:gd name="connsiteX31" fmla="*/ 147937 w 147936"/>
                  <a:gd name="connsiteY31" fmla="*/ 10614 h 130143"/>
                  <a:gd name="connsiteX32" fmla="*/ 147937 w 147936"/>
                  <a:gd name="connsiteY32" fmla="*/ 64141 h 130143"/>
                  <a:gd name="connsiteX33" fmla="*/ 147600 w 147936"/>
                  <a:gd name="connsiteY33" fmla="*/ 66867 h 130143"/>
                  <a:gd name="connsiteX34" fmla="*/ 146729 w 147936"/>
                  <a:gd name="connsiteY34" fmla="*/ 69424 h 130143"/>
                  <a:gd name="connsiteX35" fmla="*/ 145352 w 147936"/>
                  <a:gd name="connsiteY35" fmla="*/ 71643 h 130143"/>
                  <a:gd name="connsiteX36" fmla="*/ 142992 w 147936"/>
                  <a:gd name="connsiteY36" fmla="*/ 74032 h 130143"/>
                  <a:gd name="connsiteX37" fmla="*/ 140968 w 147936"/>
                  <a:gd name="connsiteY37" fmla="*/ 75437 h 130143"/>
                  <a:gd name="connsiteX38" fmla="*/ 50773 w 147936"/>
                  <a:gd name="connsiteY38" fmla="*/ 127559 h 130143"/>
                  <a:gd name="connsiteX39" fmla="*/ 48469 w 147936"/>
                  <a:gd name="connsiteY39" fmla="*/ 128655 h 130143"/>
                  <a:gd name="connsiteX40" fmla="*/ 45463 w 147936"/>
                  <a:gd name="connsiteY40" fmla="*/ 129554 h 130143"/>
                  <a:gd name="connsiteX41" fmla="*/ 42962 w 147936"/>
                  <a:gd name="connsiteY41" fmla="*/ 129975 h 130143"/>
                  <a:gd name="connsiteX42" fmla="*/ 40546 w 147936"/>
                  <a:gd name="connsiteY42" fmla="*/ 130144 h 13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47936" h="130143">
                    <a:moveTo>
                      <a:pt x="19416" y="98533"/>
                    </a:moveTo>
                    <a:lnTo>
                      <a:pt x="39928" y="110391"/>
                    </a:lnTo>
                    <a:lnTo>
                      <a:pt x="128605" y="60151"/>
                    </a:lnTo>
                    <a:lnTo>
                      <a:pt x="128605" y="29047"/>
                    </a:lnTo>
                    <a:cubicBezTo>
                      <a:pt x="128605" y="29047"/>
                      <a:pt x="50773" y="74004"/>
                      <a:pt x="50773" y="74004"/>
                    </a:cubicBezTo>
                    <a:cubicBezTo>
                      <a:pt x="50436" y="74257"/>
                      <a:pt x="48919" y="74903"/>
                      <a:pt x="48469" y="75071"/>
                    </a:cubicBezTo>
                    <a:cubicBezTo>
                      <a:pt x="48413" y="75071"/>
                      <a:pt x="45744" y="75971"/>
                      <a:pt x="45660" y="75971"/>
                    </a:cubicBezTo>
                    <a:cubicBezTo>
                      <a:pt x="45182" y="76055"/>
                      <a:pt x="43412" y="76392"/>
                      <a:pt x="42962" y="76476"/>
                    </a:cubicBezTo>
                    <a:lnTo>
                      <a:pt x="40433" y="76476"/>
                    </a:lnTo>
                    <a:cubicBezTo>
                      <a:pt x="40124" y="76476"/>
                      <a:pt x="37736" y="76308"/>
                      <a:pt x="37399" y="76308"/>
                    </a:cubicBezTo>
                    <a:cubicBezTo>
                      <a:pt x="37118" y="76139"/>
                      <a:pt x="34533" y="75577"/>
                      <a:pt x="34224" y="75465"/>
                    </a:cubicBezTo>
                    <a:cubicBezTo>
                      <a:pt x="33830" y="75380"/>
                      <a:pt x="32257" y="74734"/>
                      <a:pt x="31863" y="74481"/>
                    </a:cubicBezTo>
                    <a:lnTo>
                      <a:pt x="19388" y="67372"/>
                    </a:lnTo>
                    <a:lnTo>
                      <a:pt x="19388" y="98477"/>
                    </a:lnTo>
                    <a:lnTo>
                      <a:pt x="19388" y="98477"/>
                    </a:lnTo>
                    <a:close/>
                    <a:moveTo>
                      <a:pt x="40518" y="130116"/>
                    </a:moveTo>
                    <a:cubicBezTo>
                      <a:pt x="39899" y="130116"/>
                      <a:pt x="37736" y="129863"/>
                      <a:pt x="37399" y="129779"/>
                    </a:cubicBezTo>
                    <a:cubicBezTo>
                      <a:pt x="36977" y="129694"/>
                      <a:pt x="35291" y="129357"/>
                      <a:pt x="34870" y="129217"/>
                    </a:cubicBezTo>
                    <a:cubicBezTo>
                      <a:pt x="34505" y="129217"/>
                      <a:pt x="32903" y="128570"/>
                      <a:pt x="32538" y="128458"/>
                    </a:cubicBezTo>
                    <a:cubicBezTo>
                      <a:pt x="32088" y="128205"/>
                      <a:pt x="30543" y="127390"/>
                      <a:pt x="30121" y="127137"/>
                    </a:cubicBezTo>
                    <a:lnTo>
                      <a:pt x="6996" y="113763"/>
                    </a:lnTo>
                    <a:cubicBezTo>
                      <a:pt x="6575" y="113425"/>
                      <a:pt x="4243" y="111796"/>
                      <a:pt x="3906" y="111459"/>
                    </a:cubicBezTo>
                    <a:cubicBezTo>
                      <a:pt x="3428" y="110953"/>
                      <a:pt x="2360" y="109716"/>
                      <a:pt x="2023" y="109154"/>
                    </a:cubicBezTo>
                    <a:cubicBezTo>
                      <a:pt x="1714" y="108649"/>
                      <a:pt x="1040" y="107328"/>
                      <a:pt x="815" y="106766"/>
                    </a:cubicBezTo>
                    <a:cubicBezTo>
                      <a:pt x="646" y="106176"/>
                      <a:pt x="112" y="104125"/>
                      <a:pt x="84" y="103451"/>
                    </a:cubicBezTo>
                    <a:lnTo>
                      <a:pt x="0" y="48940"/>
                    </a:lnTo>
                    <a:cubicBezTo>
                      <a:pt x="0" y="43658"/>
                      <a:pt x="4130" y="39387"/>
                      <a:pt x="9385" y="39190"/>
                    </a:cubicBezTo>
                    <a:cubicBezTo>
                      <a:pt x="13487" y="38769"/>
                      <a:pt x="17168" y="41494"/>
                      <a:pt x="18685" y="45231"/>
                    </a:cubicBezTo>
                    <a:lnTo>
                      <a:pt x="39899" y="56864"/>
                    </a:lnTo>
                    <a:lnTo>
                      <a:pt x="129476" y="6147"/>
                    </a:lnTo>
                    <a:cubicBezTo>
                      <a:pt x="130657" y="1932"/>
                      <a:pt x="134787" y="-372"/>
                      <a:pt x="139170" y="49"/>
                    </a:cubicBezTo>
                    <a:cubicBezTo>
                      <a:pt x="144256" y="302"/>
                      <a:pt x="147937" y="5500"/>
                      <a:pt x="147937" y="10614"/>
                    </a:cubicBezTo>
                    <a:lnTo>
                      <a:pt x="147937" y="64141"/>
                    </a:lnTo>
                    <a:cubicBezTo>
                      <a:pt x="147909" y="64394"/>
                      <a:pt x="147656" y="66614"/>
                      <a:pt x="147600" y="66867"/>
                    </a:cubicBezTo>
                    <a:cubicBezTo>
                      <a:pt x="147487" y="67625"/>
                      <a:pt x="147038" y="68693"/>
                      <a:pt x="146729" y="69424"/>
                    </a:cubicBezTo>
                    <a:cubicBezTo>
                      <a:pt x="146391" y="70098"/>
                      <a:pt x="145773" y="71081"/>
                      <a:pt x="145352" y="71643"/>
                    </a:cubicBezTo>
                    <a:cubicBezTo>
                      <a:pt x="145127" y="71896"/>
                      <a:pt x="143301" y="73779"/>
                      <a:pt x="142992" y="74032"/>
                    </a:cubicBezTo>
                    <a:cubicBezTo>
                      <a:pt x="142683" y="74369"/>
                      <a:pt x="141390" y="75268"/>
                      <a:pt x="140968" y="75437"/>
                    </a:cubicBezTo>
                    <a:lnTo>
                      <a:pt x="50773" y="127559"/>
                    </a:lnTo>
                    <a:cubicBezTo>
                      <a:pt x="50436" y="127727"/>
                      <a:pt x="48919" y="128458"/>
                      <a:pt x="48469" y="128655"/>
                    </a:cubicBezTo>
                    <a:cubicBezTo>
                      <a:pt x="48301" y="128739"/>
                      <a:pt x="45716" y="129554"/>
                      <a:pt x="45463" y="129554"/>
                    </a:cubicBezTo>
                    <a:cubicBezTo>
                      <a:pt x="45069" y="129638"/>
                      <a:pt x="43327" y="129975"/>
                      <a:pt x="42962" y="129975"/>
                    </a:cubicBezTo>
                    <a:cubicBezTo>
                      <a:pt x="42597" y="130060"/>
                      <a:pt x="41080" y="130144"/>
                      <a:pt x="40546" y="1301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63FA8289-E667-3A82-FFE1-12B6FE3AB304}"/>
                  </a:ext>
                </a:extLst>
              </p:cNvPr>
              <p:cNvSpPr/>
              <p:nvPr/>
            </p:nvSpPr>
            <p:spPr>
              <a:xfrm>
                <a:off x="3086537" y="1968923"/>
                <a:ext cx="128594" cy="74249"/>
              </a:xfrm>
              <a:custGeom>
                <a:avLst/>
                <a:gdLst>
                  <a:gd name="connsiteX0" fmla="*/ 102636 w 128594"/>
                  <a:gd name="connsiteY0" fmla="*/ 1271 h 74249"/>
                  <a:gd name="connsiteX1" fmla="*/ 126463 w 128594"/>
                  <a:gd name="connsiteY1" fmla="*/ 15040 h 74249"/>
                  <a:gd name="connsiteX2" fmla="*/ 126491 w 128594"/>
                  <a:gd name="connsiteY2" fmla="*/ 20968 h 74249"/>
                  <a:gd name="connsiteX3" fmla="*/ 36240 w 128594"/>
                  <a:gd name="connsiteY3" fmla="*/ 73006 h 74249"/>
                  <a:gd name="connsiteX4" fmla="*/ 25984 w 128594"/>
                  <a:gd name="connsiteY4" fmla="*/ 73006 h 74249"/>
                  <a:gd name="connsiteX5" fmla="*/ 25366 w 128594"/>
                  <a:gd name="connsiteY5" fmla="*/ 72669 h 74249"/>
                  <a:gd name="connsiteX6" fmla="*/ 18847 w 128594"/>
                  <a:gd name="connsiteY6" fmla="*/ 68876 h 74249"/>
                  <a:gd name="connsiteX7" fmla="*/ 2128 w 128594"/>
                  <a:gd name="connsiteY7" fmla="*/ 59210 h 74249"/>
                  <a:gd name="connsiteX8" fmla="*/ 2128 w 128594"/>
                  <a:gd name="connsiteY8" fmla="*/ 53281 h 74249"/>
                  <a:gd name="connsiteX9" fmla="*/ 92324 w 128594"/>
                  <a:gd name="connsiteY9" fmla="*/ 1243 h 74249"/>
                  <a:gd name="connsiteX10" fmla="*/ 102607 w 128594"/>
                  <a:gd name="connsiteY10" fmla="*/ 1243 h 7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594" h="74249">
                    <a:moveTo>
                      <a:pt x="102636" y="1271"/>
                    </a:moveTo>
                    <a:lnTo>
                      <a:pt x="126463" y="15040"/>
                    </a:lnTo>
                    <a:cubicBezTo>
                      <a:pt x="129301" y="16613"/>
                      <a:pt x="129301" y="19339"/>
                      <a:pt x="126491" y="20968"/>
                    </a:cubicBezTo>
                    <a:lnTo>
                      <a:pt x="36240" y="73006"/>
                    </a:lnTo>
                    <a:cubicBezTo>
                      <a:pt x="33430" y="74664"/>
                      <a:pt x="28794" y="74664"/>
                      <a:pt x="25984" y="73006"/>
                    </a:cubicBezTo>
                    <a:lnTo>
                      <a:pt x="25366" y="72669"/>
                    </a:lnTo>
                    <a:lnTo>
                      <a:pt x="18847" y="68876"/>
                    </a:lnTo>
                    <a:lnTo>
                      <a:pt x="2128" y="59210"/>
                    </a:lnTo>
                    <a:cubicBezTo>
                      <a:pt x="-709" y="57636"/>
                      <a:pt x="-709" y="54939"/>
                      <a:pt x="2128" y="53281"/>
                    </a:cubicBezTo>
                    <a:lnTo>
                      <a:pt x="92324" y="1243"/>
                    </a:lnTo>
                    <a:cubicBezTo>
                      <a:pt x="95161" y="-414"/>
                      <a:pt x="99798" y="-414"/>
                      <a:pt x="102607" y="1243"/>
                    </a:cubicBezTo>
                    <a:close/>
                  </a:path>
                </a:pathLst>
              </a:custGeom>
              <a:solidFill>
                <a:srgbClr val="F8D75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81F4EF43-FB24-7FF4-CA7F-1E2BA57D121D}"/>
                  </a:ext>
                </a:extLst>
              </p:cNvPr>
              <p:cNvSpPr/>
              <p:nvPr/>
            </p:nvSpPr>
            <p:spPr>
              <a:xfrm>
                <a:off x="3076864" y="1959295"/>
                <a:ext cx="147937" cy="93535"/>
              </a:xfrm>
              <a:custGeom>
                <a:avLst/>
                <a:gdLst>
                  <a:gd name="connsiteX0" fmla="*/ 131303 w 147937"/>
                  <a:gd name="connsiteY0" fmla="*/ 33096 h 93535"/>
                  <a:gd name="connsiteX1" fmla="*/ 131528 w 147937"/>
                  <a:gd name="connsiteY1" fmla="*/ 33096 h 93535"/>
                  <a:gd name="connsiteX2" fmla="*/ 131303 w 147937"/>
                  <a:gd name="connsiteY2" fmla="*/ 33096 h 93535"/>
                  <a:gd name="connsiteX3" fmla="*/ 26159 w 147937"/>
                  <a:gd name="connsiteY3" fmla="*/ 65999 h 93535"/>
                  <a:gd name="connsiteX4" fmla="*/ 39956 w 147937"/>
                  <a:gd name="connsiteY4" fmla="*/ 73923 h 93535"/>
                  <a:gd name="connsiteX5" fmla="*/ 121834 w 147937"/>
                  <a:gd name="connsiteY5" fmla="*/ 27561 h 93535"/>
                  <a:gd name="connsiteX6" fmla="*/ 107728 w 147937"/>
                  <a:gd name="connsiteY6" fmla="*/ 19384 h 93535"/>
                  <a:gd name="connsiteX7" fmla="*/ 26188 w 147937"/>
                  <a:gd name="connsiteY7" fmla="*/ 65999 h 93535"/>
                  <a:gd name="connsiteX8" fmla="*/ 26188 w 147937"/>
                  <a:gd name="connsiteY8" fmla="*/ 65999 h 93535"/>
                  <a:gd name="connsiteX9" fmla="*/ 40770 w 147937"/>
                  <a:gd name="connsiteY9" fmla="*/ 93535 h 93535"/>
                  <a:gd name="connsiteX10" fmla="*/ 30768 w 147937"/>
                  <a:gd name="connsiteY10" fmla="*/ 91063 h 93535"/>
                  <a:gd name="connsiteX11" fmla="*/ 6996 w 147937"/>
                  <a:gd name="connsiteY11" fmla="*/ 77295 h 93535"/>
                  <a:gd name="connsiteX12" fmla="*/ 0 w 147937"/>
                  <a:gd name="connsiteY12" fmla="*/ 65999 h 93535"/>
                  <a:gd name="connsiteX13" fmla="*/ 6968 w 147937"/>
                  <a:gd name="connsiteY13" fmla="*/ 54619 h 93535"/>
                  <a:gd name="connsiteX14" fmla="*/ 97220 w 147937"/>
                  <a:gd name="connsiteY14" fmla="*/ 2497 h 93535"/>
                  <a:gd name="connsiteX15" fmla="*/ 117141 w 147937"/>
                  <a:gd name="connsiteY15" fmla="*/ 2497 h 93535"/>
                  <a:gd name="connsiteX16" fmla="*/ 140968 w 147937"/>
                  <a:gd name="connsiteY16" fmla="*/ 16265 h 93535"/>
                  <a:gd name="connsiteX17" fmla="*/ 147937 w 147937"/>
                  <a:gd name="connsiteY17" fmla="*/ 27645 h 93535"/>
                  <a:gd name="connsiteX18" fmla="*/ 141025 w 147937"/>
                  <a:gd name="connsiteY18" fmla="*/ 38941 h 93535"/>
                  <a:gd name="connsiteX19" fmla="*/ 50773 w 147937"/>
                  <a:gd name="connsiteY19" fmla="*/ 91063 h 93535"/>
                  <a:gd name="connsiteX20" fmla="*/ 40799 w 147937"/>
                  <a:gd name="connsiteY20" fmla="*/ 93535 h 9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7937" h="93535">
                    <a:moveTo>
                      <a:pt x="131303" y="33096"/>
                    </a:moveTo>
                    <a:lnTo>
                      <a:pt x="131528" y="33096"/>
                    </a:lnTo>
                    <a:lnTo>
                      <a:pt x="131303" y="33096"/>
                    </a:lnTo>
                    <a:close/>
                    <a:moveTo>
                      <a:pt x="26159" y="65999"/>
                    </a:moveTo>
                    <a:lnTo>
                      <a:pt x="39956" y="73923"/>
                    </a:lnTo>
                    <a:lnTo>
                      <a:pt x="121834" y="27561"/>
                    </a:lnTo>
                    <a:lnTo>
                      <a:pt x="107728" y="19384"/>
                    </a:lnTo>
                    <a:lnTo>
                      <a:pt x="26188" y="65999"/>
                    </a:lnTo>
                    <a:lnTo>
                      <a:pt x="26188" y="65999"/>
                    </a:lnTo>
                    <a:close/>
                    <a:moveTo>
                      <a:pt x="40770" y="93535"/>
                    </a:moveTo>
                    <a:cubicBezTo>
                      <a:pt x="37230" y="93535"/>
                      <a:pt x="33662" y="92721"/>
                      <a:pt x="30768" y="91063"/>
                    </a:cubicBezTo>
                    <a:lnTo>
                      <a:pt x="6996" y="77295"/>
                    </a:lnTo>
                    <a:cubicBezTo>
                      <a:pt x="2613" y="74738"/>
                      <a:pt x="0" y="70523"/>
                      <a:pt x="0" y="65999"/>
                    </a:cubicBezTo>
                    <a:cubicBezTo>
                      <a:pt x="0" y="61475"/>
                      <a:pt x="2613" y="57092"/>
                      <a:pt x="6968" y="54619"/>
                    </a:cubicBezTo>
                    <a:lnTo>
                      <a:pt x="97220" y="2497"/>
                    </a:lnTo>
                    <a:cubicBezTo>
                      <a:pt x="103008" y="-874"/>
                      <a:pt x="111381" y="-790"/>
                      <a:pt x="117141" y="2497"/>
                    </a:cubicBezTo>
                    <a:lnTo>
                      <a:pt x="140968" y="16265"/>
                    </a:lnTo>
                    <a:cubicBezTo>
                      <a:pt x="145324" y="18738"/>
                      <a:pt x="147937" y="23037"/>
                      <a:pt x="147937" y="27645"/>
                    </a:cubicBezTo>
                    <a:cubicBezTo>
                      <a:pt x="147965" y="32169"/>
                      <a:pt x="145352" y="36468"/>
                      <a:pt x="141025" y="38941"/>
                    </a:cubicBezTo>
                    <a:lnTo>
                      <a:pt x="50773" y="91063"/>
                    </a:lnTo>
                    <a:cubicBezTo>
                      <a:pt x="47879" y="92721"/>
                      <a:pt x="44339" y="93535"/>
                      <a:pt x="40799" y="935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D462B616-769A-2C97-D235-A8A9C3807A10}"/>
                  </a:ext>
                </a:extLst>
              </p:cNvPr>
              <p:cNvSpPr/>
              <p:nvPr/>
            </p:nvSpPr>
            <p:spPr>
              <a:xfrm>
                <a:off x="3053726" y="1616039"/>
                <a:ext cx="199941" cy="413133"/>
              </a:xfrm>
              <a:custGeom>
                <a:avLst/>
                <a:gdLst>
                  <a:gd name="connsiteX0" fmla="*/ 128731 w 199941"/>
                  <a:gd name="connsiteY0" fmla="*/ 377983 h 413133"/>
                  <a:gd name="connsiteX1" fmla="*/ 128703 w 199941"/>
                  <a:gd name="connsiteY1" fmla="*/ 377983 h 413133"/>
                  <a:gd name="connsiteX2" fmla="*/ 119037 w 199941"/>
                  <a:gd name="connsiteY2" fmla="*/ 368261 h 413133"/>
                  <a:gd name="connsiteX3" fmla="*/ 180881 w 199941"/>
                  <a:gd name="connsiteY3" fmla="*/ 7171 h 413133"/>
                  <a:gd name="connsiteX4" fmla="*/ 192823 w 199941"/>
                  <a:gd name="connsiteY4" fmla="*/ 343 h 413133"/>
                  <a:gd name="connsiteX5" fmla="*/ 199595 w 199941"/>
                  <a:gd name="connsiteY5" fmla="*/ 12313 h 413133"/>
                  <a:gd name="connsiteX6" fmla="*/ 138453 w 199941"/>
                  <a:gd name="connsiteY6" fmla="*/ 368289 h 413133"/>
                  <a:gd name="connsiteX7" fmla="*/ 128759 w 199941"/>
                  <a:gd name="connsiteY7" fmla="*/ 378011 h 413133"/>
                  <a:gd name="connsiteX8" fmla="*/ 128759 w 199941"/>
                  <a:gd name="connsiteY8" fmla="*/ 378011 h 413133"/>
                  <a:gd name="connsiteX9" fmla="*/ 67758 w 199941"/>
                  <a:gd name="connsiteY9" fmla="*/ 413133 h 413133"/>
                  <a:gd name="connsiteX10" fmla="*/ 58064 w 199941"/>
                  <a:gd name="connsiteY10" fmla="*/ 403496 h 413133"/>
                  <a:gd name="connsiteX11" fmla="*/ 744 w 199941"/>
                  <a:gd name="connsiteY11" fmla="*/ 111022 h 413133"/>
                  <a:gd name="connsiteX12" fmla="*/ 5998 w 199941"/>
                  <a:gd name="connsiteY12" fmla="*/ 98321 h 413133"/>
                  <a:gd name="connsiteX13" fmla="*/ 18671 w 199941"/>
                  <a:gd name="connsiteY13" fmla="*/ 103604 h 413133"/>
                  <a:gd name="connsiteX14" fmla="*/ 77452 w 199941"/>
                  <a:gd name="connsiteY14" fmla="*/ 403496 h 413133"/>
                  <a:gd name="connsiteX15" fmla="*/ 67758 w 199941"/>
                  <a:gd name="connsiteY15" fmla="*/ 413133 h 41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9941" h="413133">
                    <a:moveTo>
                      <a:pt x="128731" y="377983"/>
                    </a:moveTo>
                    <a:lnTo>
                      <a:pt x="128703" y="377983"/>
                    </a:lnTo>
                    <a:cubicBezTo>
                      <a:pt x="123364" y="377898"/>
                      <a:pt x="119037" y="373515"/>
                      <a:pt x="119037" y="368261"/>
                    </a:cubicBezTo>
                    <a:cubicBezTo>
                      <a:pt x="119290" y="239430"/>
                      <a:pt x="166439" y="59293"/>
                      <a:pt x="180881" y="7171"/>
                    </a:cubicBezTo>
                    <a:cubicBezTo>
                      <a:pt x="182314" y="1973"/>
                      <a:pt x="187597" y="-1062"/>
                      <a:pt x="192823" y="343"/>
                    </a:cubicBezTo>
                    <a:cubicBezTo>
                      <a:pt x="198021" y="1832"/>
                      <a:pt x="201000" y="7171"/>
                      <a:pt x="199595" y="12313"/>
                    </a:cubicBezTo>
                    <a:cubicBezTo>
                      <a:pt x="170148" y="118552"/>
                      <a:pt x="138650" y="267838"/>
                      <a:pt x="138453" y="368289"/>
                    </a:cubicBezTo>
                    <a:cubicBezTo>
                      <a:pt x="138425" y="373655"/>
                      <a:pt x="134098" y="378011"/>
                      <a:pt x="128759" y="378011"/>
                    </a:cubicBezTo>
                    <a:lnTo>
                      <a:pt x="128759" y="378011"/>
                    </a:lnTo>
                    <a:close/>
                    <a:moveTo>
                      <a:pt x="67758" y="413133"/>
                    </a:moveTo>
                    <a:cubicBezTo>
                      <a:pt x="62391" y="413133"/>
                      <a:pt x="58064" y="408834"/>
                      <a:pt x="58064" y="403496"/>
                    </a:cubicBezTo>
                    <a:cubicBezTo>
                      <a:pt x="58064" y="308636"/>
                      <a:pt x="36148" y="196553"/>
                      <a:pt x="744" y="111022"/>
                    </a:cubicBezTo>
                    <a:cubicBezTo>
                      <a:pt x="-1307" y="106077"/>
                      <a:pt x="1025" y="100401"/>
                      <a:pt x="5998" y="98321"/>
                    </a:cubicBezTo>
                    <a:cubicBezTo>
                      <a:pt x="11112" y="96411"/>
                      <a:pt x="16676" y="98659"/>
                      <a:pt x="18671" y="103604"/>
                    </a:cubicBezTo>
                    <a:cubicBezTo>
                      <a:pt x="54945" y="191383"/>
                      <a:pt x="77452" y="306276"/>
                      <a:pt x="77452" y="403496"/>
                    </a:cubicBezTo>
                    <a:cubicBezTo>
                      <a:pt x="77452" y="408862"/>
                      <a:pt x="73097" y="413133"/>
                      <a:pt x="67758" y="4131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43CBE90B-487D-A7E2-130A-05EACE868F97}"/>
                  </a:ext>
                </a:extLst>
              </p:cNvPr>
              <p:cNvSpPr/>
              <p:nvPr/>
            </p:nvSpPr>
            <p:spPr>
              <a:xfrm>
                <a:off x="3053109" y="1646174"/>
                <a:ext cx="61946" cy="106230"/>
              </a:xfrm>
              <a:custGeom>
                <a:avLst/>
                <a:gdLst>
                  <a:gd name="connsiteX0" fmla="*/ 42018 w 61946"/>
                  <a:gd name="connsiteY0" fmla="*/ 18340 h 106230"/>
                  <a:gd name="connsiteX1" fmla="*/ 25159 w 61946"/>
                  <a:gd name="connsiteY1" fmla="*/ 47871 h 106230"/>
                  <a:gd name="connsiteX2" fmla="*/ 19764 w 61946"/>
                  <a:gd name="connsiteY2" fmla="*/ 80437 h 106230"/>
                  <a:gd name="connsiteX3" fmla="*/ 19961 w 61946"/>
                  <a:gd name="connsiteY3" fmla="*/ 87798 h 106230"/>
                  <a:gd name="connsiteX4" fmla="*/ 36848 w 61946"/>
                  <a:gd name="connsiteY4" fmla="*/ 58267 h 106230"/>
                  <a:gd name="connsiteX5" fmla="*/ 36848 w 61946"/>
                  <a:gd name="connsiteY5" fmla="*/ 58267 h 106230"/>
                  <a:gd name="connsiteX6" fmla="*/ 42243 w 61946"/>
                  <a:gd name="connsiteY6" fmla="*/ 25617 h 106230"/>
                  <a:gd name="connsiteX7" fmla="*/ 42046 w 61946"/>
                  <a:gd name="connsiteY7" fmla="*/ 18340 h 106230"/>
                  <a:gd name="connsiteX8" fmla="*/ 42046 w 61946"/>
                  <a:gd name="connsiteY8" fmla="*/ 18340 h 106230"/>
                  <a:gd name="connsiteX9" fmla="*/ 18050 w 61946"/>
                  <a:gd name="connsiteY9" fmla="*/ 106203 h 106230"/>
                  <a:gd name="connsiteX10" fmla="*/ 8160 w 61946"/>
                  <a:gd name="connsiteY10" fmla="*/ 103056 h 106230"/>
                  <a:gd name="connsiteX11" fmla="*/ 601 w 61946"/>
                  <a:gd name="connsiteY11" fmla="*/ 77318 h 106230"/>
                  <a:gd name="connsiteX12" fmla="*/ 5996 w 61946"/>
                  <a:gd name="connsiteY12" fmla="*/ 44752 h 106230"/>
                  <a:gd name="connsiteX13" fmla="*/ 33336 w 61946"/>
                  <a:gd name="connsiteY13" fmla="*/ 2773 h 106230"/>
                  <a:gd name="connsiteX14" fmla="*/ 53847 w 61946"/>
                  <a:gd name="connsiteY14" fmla="*/ 3110 h 106230"/>
                  <a:gd name="connsiteX15" fmla="*/ 61322 w 61946"/>
                  <a:gd name="connsiteY15" fmla="*/ 28764 h 106230"/>
                  <a:gd name="connsiteX16" fmla="*/ 56011 w 61946"/>
                  <a:gd name="connsiteY16" fmla="*/ 61442 h 106230"/>
                  <a:gd name="connsiteX17" fmla="*/ 28700 w 61946"/>
                  <a:gd name="connsiteY17" fmla="*/ 103421 h 106230"/>
                  <a:gd name="connsiteX18" fmla="*/ 18050 w 61946"/>
                  <a:gd name="connsiteY18" fmla="*/ 106231 h 10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946" h="106230">
                    <a:moveTo>
                      <a:pt x="42018" y="18340"/>
                    </a:moveTo>
                    <a:cubicBezTo>
                      <a:pt x="35780" y="23369"/>
                      <a:pt x="27042" y="36070"/>
                      <a:pt x="25159" y="47871"/>
                    </a:cubicBezTo>
                    <a:lnTo>
                      <a:pt x="19764" y="80437"/>
                    </a:lnTo>
                    <a:cubicBezTo>
                      <a:pt x="18893" y="85803"/>
                      <a:pt x="19961" y="87798"/>
                      <a:pt x="19961" y="87798"/>
                    </a:cubicBezTo>
                    <a:cubicBezTo>
                      <a:pt x="26199" y="82769"/>
                      <a:pt x="34937" y="70068"/>
                      <a:pt x="36848" y="58267"/>
                    </a:cubicBezTo>
                    <a:lnTo>
                      <a:pt x="36848" y="58267"/>
                    </a:lnTo>
                    <a:lnTo>
                      <a:pt x="42243" y="25617"/>
                    </a:lnTo>
                    <a:cubicBezTo>
                      <a:pt x="43114" y="20335"/>
                      <a:pt x="42046" y="18340"/>
                      <a:pt x="42046" y="18340"/>
                    </a:cubicBezTo>
                    <a:lnTo>
                      <a:pt x="42046" y="18340"/>
                    </a:lnTo>
                    <a:close/>
                    <a:moveTo>
                      <a:pt x="18050" y="106203"/>
                    </a:moveTo>
                    <a:cubicBezTo>
                      <a:pt x="14454" y="106203"/>
                      <a:pt x="11026" y="105135"/>
                      <a:pt x="8160" y="103056"/>
                    </a:cubicBezTo>
                    <a:cubicBezTo>
                      <a:pt x="4226" y="100246"/>
                      <a:pt x="-1956" y="93165"/>
                      <a:pt x="601" y="77318"/>
                    </a:cubicBezTo>
                    <a:lnTo>
                      <a:pt x="5996" y="44752"/>
                    </a:lnTo>
                    <a:cubicBezTo>
                      <a:pt x="8778" y="27584"/>
                      <a:pt x="20495" y="9517"/>
                      <a:pt x="33336" y="2773"/>
                    </a:cubicBezTo>
                    <a:cubicBezTo>
                      <a:pt x="40754" y="-1020"/>
                      <a:pt x="48200" y="-936"/>
                      <a:pt x="53847" y="3110"/>
                    </a:cubicBezTo>
                    <a:cubicBezTo>
                      <a:pt x="57753" y="5920"/>
                      <a:pt x="63935" y="13001"/>
                      <a:pt x="61322" y="28764"/>
                    </a:cubicBezTo>
                    <a:lnTo>
                      <a:pt x="56011" y="61442"/>
                    </a:lnTo>
                    <a:cubicBezTo>
                      <a:pt x="53201" y="78667"/>
                      <a:pt x="41484" y="96649"/>
                      <a:pt x="28700" y="103421"/>
                    </a:cubicBezTo>
                    <a:cubicBezTo>
                      <a:pt x="25075" y="105332"/>
                      <a:pt x="21478" y="106231"/>
                      <a:pt x="18050" y="1062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5BFA3FE5-CB8A-6BCF-2137-5F4EC0C02F5B}"/>
                  </a:ext>
                </a:extLst>
              </p:cNvPr>
              <p:cNvSpPr/>
              <p:nvPr/>
            </p:nvSpPr>
            <p:spPr>
              <a:xfrm>
                <a:off x="3088258" y="1613749"/>
                <a:ext cx="65195" cy="126264"/>
              </a:xfrm>
              <a:custGeom>
                <a:avLst/>
                <a:gdLst>
                  <a:gd name="connsiteX0" fmla="*/ 45195 w 65195"/>
                  <a:gd name="connsiteY0" fmla="*/ 18452 h 126264"/>
                  <a:gd name="connsiteX1" fmla="*/ 28308 w 65195"/>
                  <a:gd name="connsiteY1" fmla="*/ 47983 h 126264"/>
                  <a:gd name="connsiteX2" fmla="*/ 19738 w 65195"/>
                  <a:gd name="connsiteY2" fmla="*/ 100443 h 126264"/>
                  <a:gd name="connsiteX3" fmla="*/ 19907 w 65195"/>
                  <a:gd name="connsiteY3" fmla="*/ 107776 h 126264"/>
                  <a:gd name="connsiteX4" fmla="*/ 36822 w 65195"/>
                  <a:gd name="connsiteY4" fmla="*/ 78245 h 126264"/>
                  <a:gd name="connsiteX5" fmla="*/ 46375 w 65195"/>
                  <a:gd name="connsiteY5" fmla="*/ 79819 h 126264"/>
                  <a:gd name="connsiteX6" fmla="*/ 36822 w 65195"/>
                  <a:gd name="connsiteY6" fmla="*/ 78245 h 126264"/>
                  <a:gd name="connsiteX7" fmla="*/ 45420 w 65195"/>
                  <a:gd name="connsiteY7" fmla="*/ 25701 h 126264"/>
                  <a:gd name="connsiteX8" fmla="*/ 45223 w 65195"/>
                  <a:gd name="connsiteY8" fmla="*/ 18452 h 126264"/>
                  <a:gd name="connsiteX9" fmla="*/ 45195 w 65195"/>
                  <a:gd name="connsiteY9" fmla="*/ 18452 h 126264"/>
                  <a:gd name="connsiteX10" fmla="*/ 17996 w 65195"/>
                  <a:gd name="connsiteY10" fmla="*/ 126237 h 126264"/>
                  <a:gd name="connsiteX11" fmla="*/ 8162 w 65195"/>
                  <a:gd name="connsiteY11" fmla="*/ 123118 h 126264"/>
                  <a:gd name="connsiteX12" fmla="*/ 603 w 65195"/>
                  <a:gd name="connsiteY12" fmla="*/ 97380 h 126264"/>
                  <a:gd name="connsiteX13" fmla="*/ 9258 w 65195"/>
                  <a:gd name="connsiteY13" fmla="*/ 44752 h 126264"/>
                  <a:gd name="connsiteX14" fmla="*/ 36569 w 65195"/>
                  <a:gd name="connsiteY14" fmla="*/ 2773 h 126264"/>
                  <a:gd name="connsiteX15" fmla="*/ 57052 w 65195"/>
                  <a:gd name="connsiteY15" fmla="*/ 3110 h 126264"/>
                  <a:gd name="connsiteX16" fmla="*/ 64583 w 65195"/>
                  <a:gd name="connsiteY16" fmla="*/ 28848 h 126264"/>
                  <a:gd name="connsiteX17" fmla="*/ 55985 w 65195"/>
                  <a:gd name="connsiteY17" fmla="*/ 81392 h 126264"/>
                  <a:gd name="connsiteX18" fmla="*/ 28673 w 65195"/>
                  <a:gd name="connsiteY18" fmla="*/ 123371 h 126264"/>
                  <a:gd name="connsiteX19" fmla="*/ 17996 w 65195"/>
                  <a:gd name="connsiteY19" fmla="*/ 126265 h 12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195" h="126264">
                    <a:moveTo>
                      <a:pt x="45195" y="18452"/>
                    </a:moveTo>
                    <a:cubicBezTo>
                      <a:pt x="39013" y="23397"/>
                      <a:pt x="30275" y="36098"/>
                      <a:pt x="28308" y="47983"/>
                    </a:cubicBezTo>
                    <a:lnTo>
                      <a:pt x="19738" y="100443"/>
                    </a:lnTo>
                    <a:cubicBezTo>
                      <a:pt x="18839" y="105894"/>
                      <a:pt x="19907" y="107776"/>
                      <a:pt x="19907" y="107776"/>
                    </a:cubicBezTo>
                    <a:cubicBezTo>
                      <a:pt x="26116" y="102747"/>
                      <a:pt x="34827" y="90440"/>
                      <a:pt x="36822" y="78245"/>
                    </a:cubicBezTo>
                    <a:lnTo>
                      <a:pt x="46375" y="79819"/>
                    </a:lnTo>
                    <a:lnTo>
                      <a:pt x="36822" y="78245"/>
                    </a:lnTo>
                    <a:lnTo>
                      <a:pt x="45420" y="25701"/>
                    </a:lnTo>
                    <a:cubicBezTo>
                      <a:pt x="46291" y="20335"/>
                      <a:pt x="45223" y="18452"/>
                      <a:pt x="45223" y="18452"/>
                    </a:cubicBezTo>
                    <a:lnTo>
                      <a:pt x="45195" y="18452"/>
                    </a:lnTo>
                    <a:close/>
                    <a:moveTo>
                      <a:pt x="17996" y="126237"/>
                    </a:moveTo>
                    <a:cubicBezTo>
                      <a:pt x="14371" y="126237"/>
                      <a:pt x="11028" y="125169"/>
                      <a:pt x="8162" y="123118"/>
                    </a:cubicBezTo>
                    <a:cubicBezTo>
                      <a:pt x="4200" y="120308"/>
                      <a:pt x="-1954" y="113227"/>
                      <a:pt x="603" y="97380"/>
                    </a:cubicBezTo>
                    <a:lnTo>
                      <a:pt x="9258" y="44752"/>
                    </a:lnTo>
                    <a:cubicBezTo>
                      <a:pt x="12039" y="27500"/>
                      <a:pt x="23812" y="9433"/>
                      <a:pt x="36569" y="2773"/>
                    </a:cubicBezTo>
                    <a:cubicBezTo>
                      <a:pt x="43931" y="-1020"/>
                      <a:pt x="51377" y="-936"/>
                      <a:pt x="57052" y="3110"/>
                    </a:cubicBezTo>
                    <a:cubicBezTo>
                      <a:pt x="60986" y="5920"/>
                      <a:pt x="67168" y="13001"/>
                      <a:pt x="64583" y="28848"/>
                    </a:cubicBezTo>
                    <a:lnTo>
                      <a:pt x="55985" y="81392"/>
                    </a:lnTo>
                    <a:cubicBezTo>
                      <a:pt x="53147" y="98644"/>
                      <a:pt x="41430" y="116683"/>
                      <a:pt x="28673" y="123371"/>
                    </a:cubicBezTo>
                    <a:cubicBezTo>
                      <a:pt x="25049" y="125281"/>
                      <a:pt x="21424" y="126265"/>
                      <a:pt x="17996" y="126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413F3F2D-8796-20F4-E488-07C7975FEDBD}"/>
                  </a:ext>
                </a:extLst>
              </p:cNvPr>
              <p:cNvSpPr/>
              <p:nvPr/>
            </p:nvSpPr>
            <p:spPr>
              <a:xfrm>
                <a:off x="3123287" y="1582044"/>
                <a:ext cx="68493" cy="146168"/>
              </a:xfrm>
              <a:custGeom>
                <a:avLst/>
                <a:gdLst>
                  <a:gd name="connsiteX0" fmla="*/ 46413 w 68493"/>
                  <a:gd name="connsiteY0" fmla="*/ 99722 h 146168"/>
                  <a:gd name="connsiteX1" fmla="*/ 46638 w 68493"/>
                  <a:gd name="connsiteY1" fmla="*/ 99722 h 146168"/>
                  <a:gd name="connsiteX2" fmla="*/ 46413 w 68493"/>
                  <a:gd name="connsiteY2" fmla="*/ 99722 h 146168"/>
                  <a:gd name="connsiteX3" fmla="*/ 48520 w 68493"/>
                  <a:gd name="connsiteY3" fmla="*/ 18322 h 146168"/>
                  <a:gd name="connsiteX4" fmla="*/ 31605 w 68493"/>
                  <a:gd name="connsiteY4" fmla="*/ 47937 h 146168"/>
                  <a:gd name="connsiteX5" fmla="*/ 19748 w 68493"/>
                  <a:gd name="connsiteY5" fmla="*/ 120346 h 146168"/>
                  <a:gd name="connsiteX6" fmla="*/ 19945 w 68493"/>
                  <a:gd name="connsiteY6" fmla="*/ 127680 h 146168"/>
                  <a:gd name="connsiteX7" fmla="*/ 36860 w 68493"/>
                  <a:gd name="connsiteY7" fmla="*/ 98149 h 146168"/>
                  <a:gd name="connsiteX8" fmla="*/ 48717 w 68493"/>
                  <a:gd name="connsiteY8" fmla="*/ 25655 h 146168"/>
                  <a:gd name="connsiteX9" fmla="*/ 48520 w 68493"/>
                  <a:gd name="connsiteY9" fmla="*/ 18322 h 146168"/>
                  <a:gd name="connsiteX10" fmla="*/ 48520 w 68493"/>
                  <a:gd name="connsiteY10" fmla="*/ 18322 h 146168"/>
                  <a:gd name="connsiteX11" fmla="*/ 18006 w 68493"/>
                  <a:gd name="connsiteY11" fmla="*/ 146169 h 146168"/>
                  <a:gd name="connsiteX12" fmla="*/ 8143 w 68493"/>
                  <a:gd name="connsiteY12" fmla="*/ 142965 h 146168"/>
                  <a:gd name="connsiteX13" fmla="*/ 613 w 68493"/>
                  <a:gd name="connsiteY13" fmla="*/ 117312 h 146168"/>
                  <a:gd name="connsiteX14" fmla="*/ 12470 w 68493"/>
                  <a:gd name="connsiteY14" fmla="*/ 44818 h 146168"/>
                  <a:gd name="connsiteX15" fmla="*/ 39810 w 68493"/>
                  <a:gd name="connsiteY15" fmla="*/ 2840 h 146168"/>
                  <a:gd name="connsiteX16" fmla="*/ 60378 w 68493"/>
                  <a:gd name="connsiteY16" fmla="*/ 3149 h 146168"/>
                  <a:gd name="connsiteX17" fmla="*/ 67880 w 68493"/>
                  <a:gd name="connsiteY17" fmla="*/ 28802 h 146168"/>
                  <a:gd name="connsiteX18" fmla="*/ 55995 w 68493"/>
                  <a:gd name="connsiteY18" fmla="*/ 101296 h 146168"/>
                  <a:gd name="connsiteX19" fmla="*/ 55995 w 68493"/>
                  <a:gd name="connsiteY19" fmla="*/ 101296 h 146168"/>
                  <a:gd name="connsiteX20" fmla="*/ 28711 w 68493"/>
                  <a:gd name="connsiteY20" fmla="*/ 143274 h 146168"/>
                  <a:gd name="connsiteX21" fmla="*/ 18034 w 68493"/>
                  <a:gd name="connsiteY21" fmla="*/ 146169 h 14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493" h="146168">
                    <a:moveTo>
                      <a:pt x="46413" y="99722"/>
                    </a:moveTo>
                    <a:lnTo>
                      <a:pt x="46638" y="99722"/>
                    </a:lnTo>
                    <a:lnTo>
                      <a:pt x="46413" y="99722"/>
                    </a:lnTo>
                    <a:close/>
                    <a:moveTo>
                      <a:pt x="48520" y="18322"/>
                    </a:moveTo>
                    <a:cubicBezTo>
                      <a:pt x="42283" y="23436"/>
                      <a:pt x="33572" y="36136"/>
                      <a:pt x="31605" y="47937"/>
                    </a:cubicBezTo>
                    <a:lnTo>
                      <a:pt x="19748" y="120346"/>
                    </a:lnTo>
                    <a:cubicBezTo>
                      <a:pt x="18877" y="125713"/>
                      <a:pt x="19945" y="127680"/>
                      <a:pt x="19945" y="127680"/>
                    </a:cubicBezTo>
                    <a:cubicBezTo>
                      <a:pt x="26126" y="122650"/>
                      <a:pt x="34893" y="109950"/>
                      <a:pt x="36860" y="98149"/>
                    </a:cubicBezTo>
                    <a:lnTo>
                      <a:pt x="48717" y="25655"/>
                    </a:lnTo>
                    <a:cubicBezTo>
                      <a:pt x="49588" y="20289"/>
                      <a:pt x="48549" y="18406"/>
                      <a:pt x="48520" y="18322"/>
                    </a:cubicBezTo>
                    <a:lnTo>
                      <a:pt x="48520" y="18322"/>
                    </a:lnTo>
                    <a:close/>
                    <a:moveTo>
                      <a:pt x="18006" y="146169"/>
                    </a:moveTo>
                    <a:cubicBezTo>
                      <a:pt x="14437" y="146169"/>
                      <a:pt x="11037" y="145101"/>
                      <a:pt x="8143" y="142965"/>
                    </a:cubicBezTo>
                    <a:cubicBezTo>
                      <a:pt x="4210" y="140156"/>
                      <a:pt x="-1972" y="133047"/>
                      <a:pt x="613" y="117312"/>
                    </a:cubicBezTo>
                    <a:lnTo>
                      <a:pt x="12470" y="44818"/>
                    </a:lnTo>
                    <a:cubicBezTo>
                      <a:pt x="15280" y="27594"/>
                      <a:pt x="27025" y="9611"/>
                      <a:pt x="39810" y="2840"/>
                    </a:cubicBezTo>
                    <a:cubicBezTo>
                      <a:pt x="47228" y="-1038"/>
                      <a:pt x="54674" y="-953"/>
                      <a:pt x="60378" y="3149"/>
                    </a:cubicBezTo>
                    <a:cubicBezTo>
                      <a:pt x="64284" y="5959"/>
                      <a:pt x="70465" y="13039"/>
                      <a:pt x="67880" y="28802"/>
                    </a:cubicBezTo>
                    <a:lnTo>
                      <a:pt x="55995" y="101296"/>
                    </a:lnTo>
                    <a:lnTo>
                      <a:pt x="55995" y="101296"/>
                    </a:lnTo>
                    <a:cubicBezTo>
                      <a:pt x="53185" y="118548"/>
                      <a:pt x="41412" y="136615"/>
                      <a:pt x="28711" y="143274"/>
                    </a:cubicBezTo>
                    <a:cubicBezTo>
                      <a:pt x="25087" y="145185"/>
                      <a:pt x="21462" y="146169"/>
                      <a:pt x="18034" y="1461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1A4995F4-37CA-F65D-0962-2D7304E336C6}"/>
                  </a:ext>
                </a:extLst>
              </p:cNvPr>
              <p:cNvSpPr/>
              <p:nvPr/>
            </p:nvSpPr>
            <p:spPr>
              <a:xfrm>
                <a:off x="3161894" y="1568282"/>
                <a:ext cx="65151" cy="126212"/>
              </a:xfrm>
              <a:custGeom>
                <a:avLst/>
                <a:gdLst>
                  <a:gd name="connsiteX0" fmla="*/ 45233 w 65151"/>
                  <a:gd name="connsiteY0" fmla="*/ 18400 h 126212"/>
                  <a:gd name="connsiteX1" fmla="*/ 28318 w 65151"/>
                  <a:gd name="connsiteY1" fmla="*/ 47932 h 126212"/>
                  <a:gd name="connsiteX2" fmla="*/ 19720 w 65151"/>
                  <a:gd name="connsiteY2" fmla="*/ 100447 h 126212"/>
                  <a:gd name="connsiteX3" fmla="*/ 19889 w 65151"/>
                  <a:gd name="connsiteY3" fmla="*/ 107809 h 126212"/>
                  <a:gd name="connsiteX4" fmla="*/ 36804 w 65151"/>
                  <a:gd name="connsiteY4" fmla="*/ 78278 h 126212"/>
                  <a:gd name="connsiteX5" fmla="*/ 36804 w 65151"/>
                  <a:gd name="connsiteY5" fmla="*/ 78278 h 126212"/>
                  <a:gd name="connsiteX6" fmla="*/ 45458 w 65151"/>
                  <a:gd name="connsiteY6" fmla="*/ 25650 h 126212"/>
                  <a:gd name="connsiteX7" fmla="*/ 45261 w 65151"/>
                  <a:gd name="connsiteY7" fmla="*/ 18400 h 126212"/>
                  <a:gd name="connsiteX8" fmla="*/ 45261 w 65151"/>
                  <a:gd name="connsiteY8" fmla="*/ 18400 h 126212"/>
                  <a:gd name="connsiteX9" fmla="*/ 18034 w 65151"/>
                  <a:gd name="connsiteY9" fmla="*/ 126185 h 126212"/>
                  <a:gd name="connsiteX10" fmla="*/ 8115 w 65151"/>
                  <a:gd name="connsiteY10" fmla="*/ 123066 h 126212"/>
                  <a:gd name="connsiteX11" fmla="*/ 613 w 65151"/>
                  <a:gd name="connsiteY11" fmla="*/ 97328 h 126212"/>
                  <a:gd name="connsiteX12" fmla="*/ 9211 w 65151"/>
                  <a:gd name="connsiteY12" fmla="*/ 44869 h 126212"/>
                  <a:gd name="connsiteX13" fmla="*/ 36523 w 65151"/>
                  <a:gd name="connsiteY13" fmla="*/ 2806 h 126212"/>
                  <a:gd name="connsiteX14" fmla="*/ 57034 w 65151"/>
                  <a:gd name="connsiteY14" fmla="*/ 3143 h 126212"/>
                  <a:gd name="connsiteX15" fmla="*/ 64536 w 65151"/>
                  <a:gd name="connsiteY15" fmla="*/ 28881 h 126212"/>
                  <a:gd name="connsiteX16" fmla="*/ 55938 w 65151"/>
                  <a:gd name="connsiteY16" fmla="*/ 81424 h 126212"/>
                  <a:gd name="connsiteX17" fmla="*/ 28683 w 65151"/>
                  <a:gd name="connsiteY17" fmla="*/ 123319 h 126212"/>
                  <a:gd name="connsiteX18" fmla="*/ 18006 w 65151"/>
                  <a:gd name="connsiteY18" fmla="*/ 126213 h 12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51" h="126212">
                    <a:moveTo>
                      <a:pt x="45233" y="18400"/>
                    </a:moveTo>
                    <a:cubicBezTo>
                      <a:pt x="38995" y="23430"/>
                      <a:pt x="30257" y="36130"/>
                      <a:pt x="28318" y="47932"/>
                    </a:cubicBezTo>
                    <a:lnTo>
                      <a:pt x="19720" y="100447"/>
                    </a:lnTo>
                    <a:cubicBezTo>
                      <a:pt x="18849" y="105814"/>
                      <a:pt x="19889" y="107809"/>
                      <a:pt x="19889" y="107809"/>
                    </a:cubicBezTo>
                    <a:cubicBezTo>
                      <a:pt x="26183" y="102779"/>
                      <a:pt x="34921" y="90079"/>
                      <a:pt x="36804" y="78278"/>
                    </a:cubicBezTo>
                    <a:lnTo>
                      <a:pt x="36804" y="78278"/>
                    </a:lnTo>
                    <a:lnTo>
                      <a:pt x="45458" y="25650"/>
                    </a:lnTo>
                    <a:cubicBezTo>
                      <a:pt x="46301" y="20367"/>
                      <a:pt x="45261" y="18400"/>
                      <a:pt x="45261" y="18400"/>
                    </a:cubicBezTo>
                    <a:lnTo>
                      <a:pt x="45261" y="18400"/>
                    </a:lnTo>
                    <a:close/>
                    <a:moveTo>
                      <a:pt x="18034" y="126185"/>
                    </a:moveTo>
                    <a:cubicBezTo>
                      <a:pt x="14381" y="126185"/>
                      <a:pt x="11010" y="125117"/>
                      <a:pt x="8115" y="123066"/>
                    </a:cubicBezTo>
                    <a:cubicBezTo>
                      <a:pt x="4210" y="120256"/>
                      <a:pt x="-1972" y="113175"/>
                      <a:pt x="613" y="97328"/>
                    </a:cubicBezTo>
                    <a:lnTo>
                      <a:pt x="9211" y="44869"/>
                    </a:lnTo>
                    <a:cubicBezTo>
                      <a:pt x="12021" y="27645"/>
                      <a:pt x="23766" y="9577"/>
                      <a:pt x="36523" y="2806"/>
                    </a:cubicBezTo>
                    <a:cubicBezTo>
                      <a:pt x="43941" y="-1072"/>
                      <a:pt x="51387" y="-903"/>
                      <a:pt x="57034" y="3143"/>
                    </a:cubicBezTo>
                    <a:cubicBezTo>
                      <a:pt x="60968" y="5953"/>
                      <a:pt x="67122" y="13034"/>
                      <a:pt x="64536" y="28881"/>
                    </a:cubicBezTo>
                    <a:lnTo>
                      <a:pt x="55938" y="81424"/>
                    </a:lnTo>
                    <a:cubicBezTo>
                      <a:pt x="53157" y="98649"/>
                      <a:pt x="41440" y="116632"/>
                      <a:pt x="28683" y="123319"/>
                    </a:cubicBezTo>
                    <a:cubicBezTo>
                      <a:pt x="25059" y="125286"/>
                      <a:pt x="21434" y="126213"/>
                      <a:pt x="18006" y="1262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026251E0-7A39-5324-A384-6435531E23DF}"/>
                  </a:ext>
                </a:extLst>
              </p:cNvPr>
              <p:cNvSpPr/>
              <p:nvPr/>
            </p:nvSpPr>
            <p:spPr>
              <a:xfrm>
                <a:off x="3199752" y="1559260"/>
                <a:ext cx="61882" cy="106265"/>
              </a:xfrm>
              <a:custGeom>
                <a:avLst/>
                <a:gdLst>
                  <a:gd name="connsiteX0" fmla="*/ 41936 w 61882"/>
                  <a:gd name="connsiteY0" fmla="*/ 18431 h 106265"/>
                  <a:gd name="connsiteX1" fmla="*/ 25021 w 61882"/>
                  <a:gd name="connsiteY1" fmla="*/ 48046 h 106265"/>
                  <a:gd name="connsiteX2" fmla="*/ 19738 w 61882"/>
                  <a:gd name="connsiteY2" fmla="*/ 80556 h 106265"/>
                  <a:gd name="connsiteX3" fmla="*/ 19935 w 61882"/>
                  <a:gd name="connsiteY3" fmla="*/ 87890 h 106265"/>
                  <a:gd name="connsiteX4" fmla="*/ 36822 w 61882"/>
                  <a:gd name="connsiteY4" fmla="*/ 58359 h 106265"/>
                  <a:gd name="connsiteX5" fmla="*/ 36822 w 61882"/>
                  <a:gd name="connsiteY5" fmla="*/ 58359 h 106265"/>
                  <a:gd name="connsiteX6" fmla="*/ 42132 w 61882"/>
                  <a:gd name="connsiteY6" fmla="*/ 25793 h 106265"/>
                  <a:gd name="connsiteX7" fmla="*/ 41964 w 61882"/>
                  <a:gd name="connsiteY7" fmla="*/ 18459 h 106265"/>
                  <a:gd name="connsiteX8" fmla="*/ 41964 w 61882"/>
                  <a:gd name="connsiteY8" fmla="*/ 18459 h 106265"/>
                  <a:gd name="connsiteX9" fmla="*/ 17968 w 61882"/>
                  <a:gd name="connsiteY9" fmla="*/ 106266 h 106265"/>
                  <a:gd name="connsiteX10" fmla="*/ 8134 w 61882"/>
                  <a:gd name="connsiteY10" fmla="*/ 103119 h 106265"/>
                  <a:gd name="connsiteX11" fmla="*/ 603 w 61882"/>
                  <a:gd name="connsiteY11" fmla="*/ 77465 h 106265"/>
                  <a:gd name="connsiteX12" fmla="*/ 5914 w 61882"/>
                  <a:gd name="connsiteY12" fmla="*/ 44899 h 106265"/>
                  <a:gd name="connsiteX13" fmla="*/ 33225 w 61882"/>
                  <a:gd name="connsiteY13" fmla="*/ 2836 h 106265"/>
                  <a:gd name="connsiteX14" fmla="*/ 53765 w 61882"/>
                  <a:gd name="connsiteY14" fmla="*/ 3174 h 106265"/>
                  <a:gd name="connsiteX15" fmla="*/ 61267 w 61882"/>
                  <a:gd name="connsiteY15" fmla="*/ 28912 h 106265"/>
                  <a:gd name="connsiteX16" fmla="*/ 55901 w 61882"/>
                  <a:gd name="connsiteY16" fmla="*/ 61477 h 106265"/>
                  <a:gd name="connsiteX17" fmla="*/ 28617 w 61882"/>
                  <a:gd name="connsiteY17" fmla="*/ 103456 h 106265"/>
                  <a:gd name="connsiteX18" fmla="*/ 17968 w 61882"/>
                  <a:gd name="connsiteY18" fmla="*/ 106266 h 10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882" h="106265">
                    <a:moveTo>
                      <a:pt x="41936" y="18431"/>
                    </a:moveTo>
                    <a:cubicBezTo>
                      <a:pt x="35698" y="23461"/>
                      <a:pt x="26988" y="36161"/>
                      <a:pt x="25021" y="48046"/>
                    </a:cubicBezTo>
                    <a:lnTo>
                      <a:pt x="19738" y="80556"/>
                    </a:lnTo>
                    <a:cubicBezTo>
                      <a:pt x="18867" y="86007"/>
                      <a:pt x="19935" y="87890"/>
                      <a:pt x="19935" y="87890"/>
                    </a:cubicBezTo>
                    <a:cubicBezTo>
                      <a:pt x="26117" y="82860"/>
                      <a:pt x="34827" y="70553"/>
                      <a:pt x="36822" y="58359"/>
                    </a:cubicBezTo>
                    <a:lnTo>
                      <a:pt x="36822" y="58359"/>
                    </a:lnTo>
                    <a:lnTo>
                      <a:pt x="42132" y="25793"/>
                    </a:lnTo>
                    <a:cubicBezTo>
                      <a:pt x="43004" y="20342"/>
                      <a:pt x="41964" y="18459"/>
                      <a:pt x="41964" y="18459"/>
                    </a:cubicBezTo>
                    <a:lnTo>
                      <a:pt x="41964" y="18459"/>
                    </a:lnTo>
                    <a:close/>
                    <a:moveTo>
                      <a:pt x="17968" y="106266"/>
                    </a:moveTo>
                    <a:cubicBezTo>
                      <a:pt x="14428" y="106266"/>
                      <a:pt x="11028" y="105282"/>
                      <a:pt x="8134" y="103119"/>
                    </a:cubicBezTo>
                    <a:cubicBezTo>
                      <a:pt x="4200" y="100309"/>
                      <a:pt x="-1954" y="93313"/>
                      <a:pt x="603" y="77465"/>
                    </a:cubicBezTo>
                    <a:lnTo>
                      <a:pt x="5914" y="44899"/>
                    </a:lnTo>
                    <a:cubicBezTo>
                      <a:pt x="8724" y="27647"/>
                      <a:pt x="20469" y="9608"/>
                      <a:pt x="33225" y="2836"/>
                    </a:cubicBezTo>
                    <a:cubicBezTo>
                      <a:pt x="40615" y="-1041"/>
                      <a:pt x="48089" y="-957"/>
                      <a:pt x="53765" y="3174"/>
                    </a:cubicBezTo>
                    <a:cubicBezTo>
                      <a:pt x="57699" y="5983"/>
                      <a:pt x="63852" y="13064"/>
                      <a:pt x="61267" y="28912"/>
                    </a:cubicBezTo>
                    <a:lnTo>
                      <a:pt x="55901" y="61477"/>
                    </a:lnTo>
                    <a:cubicBezTo>
                      <a:pt x="53147" y="78645"/>
                      <a:pt x="41402" y="96713"/>
                      <a:pt x="28617" y="103456"/>
                    </a:cubicBezTo>
                    <a:cubicBezTo>
                      <a:pt x="25021" y="105367"/>
                      <a:pt x="21368" y="106266"/>
                      <a:pt x="17968" y="1062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C164C61E-6441-3B42-2AD4-CEDCE058EE17}"/>
                  </a:ext>
                </a:extLst>
              </p:cNvPr>
              <p:cNvSpPr/>
              <p:nvPr/>
            </p:nvSpPr>
            <p:spPr>
              <a:xfrm>
                <a:off x="3141602" y="929719"/>
                <a:ext cx="27170" cy="261116"/>
              </a:xfrm>
              <a:custGeom>
                <a:avLst/>
                <a:gdLst>
                  <a:gd name="connsiteX0" fmla="*/ 13600 w 27170"/>
                  <a:gd name="connsiteY0" fmla="*/ 261116 h 261116"/>
                  <a:gd name="connsiteX1" fmla="*/ 0 w 27170"/>
                  <a:gd name="connsiteY1" fmla="*/ 247517 h 261116"/>
                  <a:gd name="connsiteX2" fmla="*/ 0 w 27170"/>
                  <a:gd name="connsiteY2" fmla="*/ 13515 h 261116"/>
                  <a:gd name="connsiteX3" fmla="*/ 13600 w 27170"/>
                  <a:gd name="connsiteY3" fmla="*/ 0 h 261116"/>
                  <a:gd name="connsiteX4" fmla="*/ 27171 w 27170"/>
                  <a:gd name="connsiteY4" fmla="*/ 13515 h 261116"/>
                  <a:gd name="connsiteX5" fmla="*/ 27171 w 27170"/>
                  <a:gd name="connsiteY5" fmla="*/ 247517 h 261116"/>
                  <a:gd name="connsiteX6" fmla="*/ 13600 w 27170"/>
                  <a:gd name="connsiteY6" fmla="*/ 261116 h 26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70" h="261116">
                    <a:moveTo>
                      <a:pt x="13600" y="261116"/>
                    </a:moveTo>
                    <a:cubicBezTo>
                      <a:pt x="6125" y="261116"/>
                      <a:pt x="0" y="255019"/>
                      <a:pt x="0" y="247517"/>
                    </a:cubicBezTo>
                    <a:lnTo>
                      <a:pt x="0" y="13515"/>
                    </a:lnTo>
                    <a:cubicBezTo>
                      <a:pt x="0" y="6097"/>
                      <a:pt x="6125" y="0"/>
                      <a:pt x="13600" y="0"/>
                    </a:cubicBezTo>
                    <a:cubicBezTo>
                      <a:pt x="21074" y="0"/>
                      <a:pt x="27171" y="6097"/>
                      <a:pt x="27171" y="13515"/>
                    </a:cubicBezTo>
                    <a:lnTo>
                      <a:pt x="27171" y="247517"/>
                    </a:lnTo>
                    <a:cubicBezTo>
                      <a:pt x="27171" y="255019"/>
                      <a:pt x="21074" y="261116"/>
                      <a:pt x="13600" y="2611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BC1DD508-1883-3E2E-312E-8D857A30002D}"/>
                  </a:ext>
                </a:extLst>
              </p:cNvPr>
              <p:cNvSpPr/>
              <p:nvPr/>
            </p:nvSpPr>
            <p:spPr>
              <a:xfrm>
                <a:off x="2627855" y="1115953"/>
                <a:ext cx="191352" cy="191039"/>
              </a:xfrm>
              <a:custGeom>
                <a:avLst/>
                <a:gdLst>
                  <a:gd name="connsiteX0" fmla="*/ 177805 w 191352"/>
                  <a:gd name="connsiteY0" fmla="*/ 191040 h 191039"/>
                  <a:gd name="connsiteX1" fmla="*/ 168196 w 191352"/>
                  <a:gd name="connsiteY1" fmla="*/ 187078 h 191039"/>
                  <a:gd name="connsiteX2" fmla="*/ 3962 w 191352"/>
                  <a:gd name="connsiteY2" fmla="*/ 23097 h 191039"/>
                  <a:gd name="connsiteX3" fmla="*/ 3962 w 191352"/>
                  <a:gd name="connsiteY3" fmla="*/ 3962 h 191039"/>
                  <a:gd name="connsiteX4" fmla="*/ 23181 w 191352"/>
                  <a:gd name="connsiteY4" fmla="*/ 3962 h 191039"/>
                  <a:gd name="connsiteX5" fmla="*/ 187359 w 191352"/>
                  <a:gd name="connsiteY5" fmla="*/ 167859 h 191039"/>
                  <a:gd name="connsiteX6" fmla="*/ 187359 w 191352"/>
                  <a:gd name="connsiteY6" fmla="*/ 187078 h 191039"/>
                  <a:gd name="connsiteX7" fmla="*/ 177777 w 191352"/>
                  <a:gd name="connsiteY7" fmla="*/ 191040 h 19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352" h="191039">
                    <a:moveTo>
                      <a:pt x="177805" y="191040"/>
                    </a:moveTo>
                    <a:cubicBezTo>
                      <a:pt x="174321" y="191040"/>
                      <a:pt x="170837" y="189719"/>
                      <a:pt x="168196" y="187078"/>
                    </a:cubicBezTo>
                    <a:lnTo>
                      <a:pt x="3962" y="23097"/>
                    </a:lnTo>
                    <a:cubicBezTo>
                      <a:pt x="-1321" y="17814"/>
                      <a:pt x="-1321" y="9244"/>
                      <a:pt x="3962" y="3962"/>
                    </a:cubicBezTo>
                    <a:cubicBezTo>
                      <a:pt x="9300" y="-1321"/>
                      <a:pt x="17899" y="-1321"/>
                      <a:pt x="23181" y="3962"/>
                    </a:cubicBezTo>
                    <a:lnTo>
                      <a:pt x="187359" y="167859"/>
                    </a:lnTo>
                    <a:cubicBezTo>
                      <a:pt x="192669" y="173141"/>
                      <a:pt x="192697" y="181711"/>
                      <a:pt x="187359" y="187078"/>
                    </a:cubicBezTo>
                    <a:cubicBezTo>
                      <a:pt x="184745" y="189719"/>
                      <a:pt x="181261" y="191040"/>
                      <a:pt x="177777" y="1910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1ED643D-F4EF-2B1F-7C88-F27F6107CB5F}"/>
                  </a:ext>
                </a:extLst>
              </p:cNvPr>
              <p:cNvSpPr/>
              <p:nvPr/>
            </p:nvSpPr>
            <p:spPr>
              <a:xfrm>
                <a:off x="2436198" y="1627902"/>
                <a:ext cx="256845" cy="27142"/>
              </a:xfrm>
              <a:custGeom>
                <a:avLst/>
                <a:gdLst>
                  <a:gd name="connsiteX0" fmla="*/ 243274 w 256845"/>
                  <a:gd name="connsiteY0" fmla="*/ 27143 h 27142"/>
                  <a:gd name="connsiteX1" fmla="*/ 13543 w 256845"/>
                  <a:gd name="connsiteY1" fmla="*/ 27143 h 27142"/>
                  <a:gd name="connsiteX2" fmla="*/ 0 w 256845"/>
                  <a:gd name="connsiteY2" fmla="*/ 13600 h 27142"/>
                  <a:gd name="connsiteX3" fmla="*/ 13543 w 256845"/>
                  <a:gd name="connsiteY3" fmla="*/ 0 h 27142"/>
                  <a:gd name="connsiteX4" fmla="*/ 243274 w 256845"/>
                  <a:gd name="connsiteY4" fmla="*/ 0 h 27142"/>
                  <a:gd name="connsiteX5" fmla="*/ 256845 w 256845"/>
                  <a:gd name="connsiteY5" fmla="*/ 13600 h 27142"/>
                  <a:gd name="connsiteX6" fmla="*/ 243274 w 256845"/>
                  <a:gd name="connsiteY6" fmla="*/ 27143 h 2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845" h="27142">
                    <a:moveTo>
                      <a:pt x="243274" y="27143"/>
                    </a:moveTo>
                    <a:lnTo>
                      <a:pt x="13543" y="27143"/>
                    </a:lnTo>
                    <a:cubicBezTo>
                      <a:pt x="6069" y="27143"/>
                      <a:pt x="0" y="21130"/>
                      <a:pt x="0" y="13600"/>
                    </a:cubicBezTo>
                    <a:cubicBezTo>
                      <a:pt x="0" y="6069"/>
                      <a:pt x="6097" y="0"/>
                      <a:pt x="13543" y="0"/>
                    </a:cubicBezTo>
                    <a:lnTo>
                      <a:pt x="243274" y="0"/>
                    </a:lnTo>
                    <a:cubicBezTo>
                      <a:pt x="250748" y="0"/>
                      <a:pt x="256845" y="6097"/>
                      <a:pt x="256845" y="13600"/>
                    </a:cubicBezTo>
                    <a:cubicBezTo>
                      <a:pt x="256845" y="21102"/>
                      <a:pt x="250748" y="27143"/>
                      <a:pt x="243274" y="27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2EC5626A-B81F-DE92-2248-B84F37A6E1B6}"/>
                  </a:ext>
                </a:extLst>
              </p:cNvPr>
              <p:cNvSpPr/>
              <p:nvPr/>
            </p:nvSpPr>
            <p:spPr>
              <a:xfrm>
                <a:off x="3491385" y="1115953"/>
                <a:ext cx="191341" cy="191039"/>
              </a:xfrm>
              <a:custGeom>
                <a:avLst/>
                <a:gdLst>
                  <a:gd name="connsiteX0" fmla="*/ 13526 w 191341"/>
                  <a:gd name="connsiteY0" fmla="*/ 191040 h 191039"/>
                  <a:gd name="connsiteX1" fmla="*/ 3972 w 191341"/>
                  <a:gd name="connsiteY1" fmla="*/ 186993 h 191039"/>
                  <a:gd name="connsiteX2" fmla="*/ 3972 w 191341"/>
                  <a:gd name="connsiteY2" fmla="*/ 167859 h 191039"/>
                  <a:gd name="connsiteX3" fmla="*/ 168178 w 191341"/>
                  <a:gd name="connsiteY3" fmla="*/ 3962 h 191039"/>
                  <a:gd name="connsiteX4" fmla="*/ 187369 w 191341"/>
                  <a:gd name="connsiteY4" fmla="*/ 3962 h 191039"/>
                  <a:gd name="connsiteX5" fmla="*/ 187369 w 191341"/>
                  <a:gd name="connsiteY5" fmla="*/ 23097 h 191039"/>
                  <a:gd name="connsiteX6" fmla="*/ 23107 w 191341"/>
                  <a:gd name="connsiteY6" fmla="*/ 187078 h 191039"/>
                  <a:gd name="connsiteX7" fmla="*/ 13498 w 191341"/>
                  <a:gd name="connsiteY7" fmla="*/ 191040 h 19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341" h="191039">
                    <a:moveTo>
                      <a:pt x="13526" y="191040"/>
                    </a:moveTo>
                    <a:cubicBezTo>
                      <a:pt x="10070" y="191040"/>
                      <a:pt x="6586" y="189719"/>
                      <a:pt x="3972" y="186993"/>
                    </a:cubicBezTo>
                    <a:cubicBezTo>
                      <a:pt x="-1338" y="181711"/>
                      <a:pt x="-1310" y="173141"/>
                      <a:pt x="3972" y="167859"/>
                    </a:cubicBezTo>
                    <a:lnTo>
                      <a:pt x="168178" y="3962"/>
                    </a:lnTo>
                    <a:cubicBezTo>
                      <a:pt x="173460" y="-1321"/>
                      <a:pt x="182087" y="-1321"/>
                      <a:pt x="187369" y="3962"/>
                    </a:cubicBezTo>
                    <a:cubicBezTo>
                      <a:pt x="192680" y="9244"/>
                      <a:pt x="192652" y="17814"/>
                      <a:pt x="187369" y="23097"/>
                    </a:cubicBezTo>
                    <a:lnTo>
                      <a:pt x="23107" y="187078"/>
                    </a:lnTo>
                    <a:cubicBezTo>
                      <a:pt x="20466" y="189719"/>
                      <a:pt x="16982" y="191040"/>
                      <a:pt x="13498" y="1910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A3A043FF-F6E4-331B-341F-C934987A2E9B}"/>
                  </a:ext>
                </a:extLst>
              </p:cNvPr>
              <p:cNvSpPr/>
              <p:nvPr/>
            </p:nvSpPr>
            <p:spPr>
              <a:xfrm>
                <a:off x="3617585" y="1627902"/>
                <a:ext cx="256845" cy="27142"/>
              </a:xfrm>
              <a:custGeom>
                <a:avLst/>
                <a:gdLst>
                  <a:gd name="connsiteX0" fmla="*/ 243274 w 256845"/>
                  <a:gd name="connsiteY0" fmla="*/ 27143 h 27142"/>
                  <a:gd name="connsiteX1" fmla="*/ 13571 w 256845"/>
                  <a:gd name="connsiteY1" fmla="*/ 27143 h 27142"/>
                  <a:gd name="connsiteX2" fmla="*/ 0 w 256845"/>
                  <a:gd name="connsiteY2" fmla="*/ 13600 h 27142"/>
                  <a:gd name="connsiteX3" fmla="*/ 13571 w 256845"/>
                  <a:gd name="connsiteY3" fmla="*/ 0 h 27142"/>
                  <a:gd name="connsiteX4" fmla="*/ 243274 w 256845"/>
                  <a:gd name="connsiteY4" fmla="*/ 0 h 27142"/>
                  <a:gd name="connsiteX5" fmla="*/ 256845 w 256845"/>
                  <a:gd name="connsiteY5" fmla="*/ 13600 h 27142"/>
                  <a:gd name="connsiteX6" fmla="*/ 243274 w 256845"/>
                  <a:gd name="connsiteY6" fmla="*/ 27143 h 2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845" h="27142">
                    <a:moveTo>
                      <a:pt x="243274" y="27143"/>
                    </a:moveTo>
                    <a:lnTo>
                      <a:pt x="13571" y="27143"/>
                    </a:lnTo>
                    <a:cubicBezTo>
                      <a:pt x="6069" y="27143"/>
                      <a:pt x="0" y="21130"/>
                      <a:pt x="0" y="13600"/>
                    </a:cubicBezTo>
                    <a:cubicBezTo>
                      <a:pt x="0" y="6069"/>
                      <a:pt x="6069" y="0"/>
                      <a:pt x="13571" y="0"/>
                    </a:cubicBezTo>
                    <a:lnTo>
                      <a:pt x="243274" y="0"/>
                    </a:lnTo>
                    <a:cubicBezTo>
                      <a:pt x="250748" y="0"/>
                      <a:pt x="256845" y="6097"/>
                      <a:pt x="256845" y="13600"/>
                    </a:cubicBezTo>
                    <a:cubicBezTo>
                      <a:pt x="256845" y="21102"/>
                      <a:pt x="250748" y="27143"/>
                      <a:pt x="243274" y="27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7" name="Stroomdiagram: Verbindingslijn 6">
              <a:extLst>
                <a:ext uri="{FF2B5EF4-FFF2-40B4-BE49-F238E27FC236}">
                  <a16:creationId xmlns:a16="http://schemas.microsoft.com/office/drawing/2014/main" id="{8BAC1B7D-C8CE-079F-3443-8C6FA8759C11}"/>
                </a:ext>
              </a:extLst>
            </p:cNvPr>
            <p:cNvSpPr/>
            <p:nvPr/>
          </p:nvSpPr>
          <p:spPr>
            <a:xfrm>
              <a:off x="374211" y="749046"/>
              <a:ext cx="5562600" cy="5359908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33AB6B50-92C4-C3D2-10E1-BFD8EEBFCE17}"/>
                </a:ext>
              </a:extLst>
            </p:cNvPr>
            <p:cNvSpPr txBox="1"/>
            <p:nvPr/>
          </p:nvSpPr>
          <p:spPr>
            <a:xfrm>
              <a:off x="780284" y="2584000"/>
              <a:ext cx="4521855" cy="2655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Schrijf</a:t>
              </a:r>
              <a:r>
                <a:rPr lang="en-US" sz="2800" dirty="0"/>
                <a:t> </a:t>
              </a:r>
              <a:r>
                <a:rPr lang="en-US" sz="2800" dirty="0" err="1"/>
                <a:t>jouw</a:t>
              </a:r>
              <a:r>
                <a:rPr lang="en-US" sz="2800" dirty="0"/>
                <a:t> </a:t>
              </a:r>
              <a:r>
                <a:rPr lang="en-US" sz="2800" b="1" dirty="0" err="1"/>
                <a:t>eis</a:t>
              </a:r>
              <a:r>
                <a:rPr lang="en-US" sz="2800" b="1" dirty="0"/>
                <a:t> of wens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over de </a:t>
              </a:r>
              <a:r>
                <a:rPr lang="en-US" sz="2800" dirty="0" err="1"/>
                <a:t>inzet</a:t>
              </a:r>
              <a:r>
                <a:rPr lang="en-US" sz="2800" dirty="0"/>
                <a:t> van </a:t>
              </a:r>
            </a:p>
            <a:p>
              <a:pPr algn="ctr"/>
              <a:r>
                <a:rPr lang="en-US" sz="2800" dirty="0"/>
                <a:t>AI-</a:t>
              </a:r>
              <a:r>
                <a:rPr lang="en-US" sz="2800" dirty="0" err="1"/>
                <a:t>assistenten</a:t>
              </a:r>
              <a:r>
                <a:rPr lang="en-US" sz="2800" dirty="0"/>
                <a:t> in het </a:t>
              </a:r>
              <a:r>
                <a:rPr lang="en-US" sz="2800" dirty="0" err="1"/>
                <a:t>onderwijs</a:t>
              </a:r>
              <a:r>
                <a:rPr lang="en-US" sz="2800" dirty="0"/>
                <a:t> op </a:t>
              </a:r>
              <a:r>
                <a:rPr lang="en-US" sz="2800" dirty="0" err="1"/>
                <a:t>een</a:t>
              </a:r>
              <a:r>
                <a:rPr lang="en-US" sz="2800" dirty="0"/>
                <a:t> sticker en </a:t>
              </a:r>
              <a:r>
                <a:rPr lang="en-US" sz="2800" dirty="0" err="1"/>
                <a:t>plak</a:t>
              </a:r>
              <a:r>
                <a:rPr lang="en-US" sz="2800" dirty="0"/>
                <a:t> </a:t>
              </a:r>
              <a:r>
                <a:rPr lang="en-US" sz="2800" dirty="0" err="1"/>
                <a:t>deze</a:t>
              </a:r>
              <a:r>
                <a:rPr lang="en-US" sz="2800" dirty="0"/>
                <a:t> op de </a:t>
              </a:r>
              <a:r>
                <a:rPr lang="en-US" sz="2800" dirty="0" err="1"/>
                <a:t>muur</a:t>
              </a:r>
              <a:endParaRPr lang="en-US" sz="2800" dirty="0"/>
            </a:p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26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2A2F2-BF4C-1ABB-EBB4-A067BB29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07" y="5032233"/>
            <a:ext cx="6677416" cy="1222037"/>
          </a:xfrm>
        </p:spPr>
        <p:txBody>
          <a:bodyPr>
            <a:normAutofit/>
          </a:bodyPr>
          <a:lstStyle/>
          <a:p>
            <a:r>
              <a:rPr lang="nl-NL" dirty="0"/>
              <a:t>Hartelijk dank!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71CD5-4244-E957-699E-5C62DB988FF8}"/>
              </a:ext>
            </a:extLst>
          </p:cNvPr>
          <p:cNvSpPr txBox="1"/>
          <p:nvPr/>
        </p:nvSpPr>
        <p:spPr>
          <a:xfrm>
            <a:off x="7845768" y="158493"/>
            <a:ext cx="41583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https://community-data-ai.npuls.nl/</a:t>
            </a:r>
            <a:r>
              <a:rPr lang="en-US" dirty="0"/>
              <a:t> </a:t>
            </a: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BA27A2A2-F3C2-E19B-07DA-0BF17269A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761" y="527825"/>
            <a:ext cx="4254349" cy="3243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90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77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CA2B08A-4441-A537-CB70-63DA10E40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104" y="1791043"/>
            <a:ext cx="4609293" cy="43214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nl-NL" sz="2400" dirty="0">
                <a:latin typeface="+mn-lt"/>
              </a:rPr>
              <a:t>Introductie</a:t>
            </a:r>
          </a:p>
          <a:p>
            <a:pPr>
              <a:lnSpc>
                <a:spcPct val="160000"/>
              </a:lnSpc>
            </a:pPr>
            <a:r>
              <a:rPr lang="nl-NL" sz="2400" dirty="0">
                <a:latin typeface="+mn-lt"/>
              </a:rPr>
              <a:t>Demo AI-assistenten</a:t>
            </a:r>
          </a:p>
          <a:p>
            <a:pPr>
              <a:lnSpc>
                <a:spcPct val="160000"/>
              </a:lnSpc>
            </a:pPr>
            <a:r>
              <a:rPr lang="nl-NL" sz="2400" dirty="0">
                <a:latin typeface="+mn-lt"/>
              </a:rPr>
              <a:t>AI-assistent in het onderwijs?</a:t>
            </a:r>
          </a:p>
          <a:p>
            <a:pPr lvl="1">
              <a:lnSpc>
                <a:spcPct val="160000"/>
              </a:lnSpc>
            </a:pPr>
            <a:r>
              <a:rPr lang="nl-NL" dirty="0">
                <a:latin typeface="+mn-lt"/>
              </a:rPr>
              <a:t>Denken</a:t>
            </a:r>
          </a:p>
          <a:p>
            <a:pPr lvl="1">
              <a:lnSpc>
                <a:spcPct val="160000"/>
              </a:lnSpc>
            </a:pPr>
            <a:r>
              <a:rPr lang="nl-NL" dirty="0"/>
              <a:t>Delen	</a:t>
            </a:r>
          </a:p>
          <a:p>
            <a:pPr lvl="1">
              <a:lnSpc>
                <a:spcPct val="160000"/>
              </a:lnSpc>
            </a:pPr>
            <a:r>
              <a:rPr lang="nl-NL" dirty="0"/>
              <a:t>Uitwisselen</a:t>
            </a:r>
            <a:endParaRPr lang="nl-NL" dirty="0">
              <a:latin typeface="+mn-lt"/>
            </a:endParaRPr>
          </a:p>
          <a:p>
            <a:pPr>
              <a:lnSpc>
                <a:spcPct val="160000"/>
              </a:lnSpc>
            </a:pPr>
            <a:r>
              <a:rPr lang="nl-NL" sz="2400" dirty="0">
                <a:latin typeface="+mn-lt"/>
              </a:rPr>
              <a:t>Wall of </a:t>
            </a:r>
            <a:r>
              <a:rPr lang="nl-NL" sz="2400" dirty="0" err="1">
                <a:latin typeface="+mn-lt"/>
              </a:rPr>
              <a:t>wishes</a:t>
            </a:r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34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3DF91-61A4-792D-7250-0938EE51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A26BE8-52CB-A983-37FF-5DDC3FC2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9186" cy="46731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DD784B"/>
                </a:solidFill>
                <a:effectLst/>
              </a:rPr>
              <a:t>Wat is jouw rol?</a:t>
            </a:r>
          </a:p>
          <a:p>
            <a:pPr marL="0" indent="0">
              <a:buNone/>
            </a:pPr>
            <a:endParaRPr lang="nl-NL" b="1" i="0" dirty="0">
              <a:solidFill>
                <a:srgbClr val="0D0D0D"/>
              </a:solidFill>
              <a:effectLst/>
              <a:latin typeface="Söhne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latin typeface="Aptos"/>
                <a:ea typeface="Calibri"/>
                <a:cs typeface="Aptos" panose="020B0004020202020204" pitchFamily="34" charset="0"/>
              </a:rPr>
              <a:t>   </a:t>
            </a:r>
            <a:r>
              <a:rPr lang="nl-NL" dirty="0">
                <a:effectLst/>
                <a:latin typeface="Aptos"/>
                <a:ea typeface="Calibri"/>
                <a:cs typeface="Aptos" panose="020B0004020202020204" pitchFamily="34" charset="0"/>
              </a:rPr>
              <a:t>Docent</a:t>
            </a:r>
            <a:endParaRPr lang="en-NL" dirty="0">
              <a:effectLst/>
              <a:latin typeface="Aptos"/>
              <a:ea typeface="Calibri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  </a:t>
            </a:r>
            <a:r>
              <a:rPr lang="nl-NL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Onderzoeker</a:t>
            </a:r>
            <a:endParaRPr lang="en-NL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  </a:t>
            </a:r>
            <a:r>
              <a:rPr lang="nl-NL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Onderwijskundige</a:t>
            </a:r>
            <a:endParaRPr lang="en-NL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  </a:t>
            </a:r>
            <a:r>
              <a:rPr lang="nl-NL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Beleidsadviseur</a:t>
            </a:r>
            <a:endParaRPr lang="en-NL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  </a:t>
            </a:r>
            <a:r>
              <a:rPr lang="nl-NL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Privacy / security </a:t>
            </a:r>
            <a:r>
              <a:rPr lang="nl-NL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officer</a:t>
            </a:r>
            <a:endParaRPr lang="en-NL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  </a:t>
            </a:r>
            <a:r>
              <a:rPr lang="nl-NL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Functioneel beheerder</a:t>
            </a:r>
            <a:endParaRPr lang="en-NL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  </a:t>
            </a:r>
            <a:r>
              <a:rPr lang="nl-NL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Informatiemanager</a:t>
            </a:r>
            <a:endParaRPr lang="en-NL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  </a:t>
            </a:r>
            <a:r>
              <a:rPr lang="nl-NL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Manager / bestuurder</a:t>
            </a:r>
            <a:endParaRPr lang="en-NL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  Anders</a:t>
            </a:r>
            <a:endParaRPr lang="en-NL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7E1913-B379-AAB2-B8C2-58AAE4428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3819" y="555757"/>
            <a:ext cx="2482125" cy="3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A26BE8-52CB-A983-37FF-5DDC3FC2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64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nl-NL" b="1" i="0" dirty="0">
                <a:solidFill>
                  <a:srgbClr val="DD784B"/>
                </a:solidFill>
                <a:effectLst/>
              </a:rPr>
              <a:t>Wat is jouw </a:t>
            </a:r>
            <a:r>
              <a:rPr lang="nl-NL" b="1" dirty="0">
                <a:solidFill>
                  <a:srgbClr val="DD784B"/>
                </a:solidFill>
                <a:effectLst/>
              </a:rPr>
              <a:t>huidige</a:t>
            </a:r>
            <a:r>
              <a:rPr lang="nl-NL" b="1" i="0" dirty="0">
                <a:solidFill>
                  <a:srgbClr val="DD784B"/>
                </a:solidFill>
                <a:effectLst/>
              </a:rPr>
              <a:t> kennisniveau over AI-assistenten?</a:t>
            </a:r>
          </a:p>
          <a:p>
            <a:pPr marL="0" indent="0">
              <a:buNone/>
            </a:pPr>
            <a:endParaRPr lang="nl-NL" b="0" i="0" dirty="0">
              <a:solidFill>
                <a:srgbClr val="0D0D0D"/>
              </a:solidFill>
              <a:effectLst/>
              <a:latin typeface="Söhne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D0D0D"/>
                </a:solidFill>
              </a:rPr>
              <a:t>   Geen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b="0" i="0" dirty="0">
                <a:solidFill>
                  <a:srgbClr val="0D0D0D"/>
                </a:solidFill>
                <a:effectLst/>
              </a:rPr>
              <a:t>   Basis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D0D0D"/>
                </a:solidFill>
              </a:rPr>
              <a:t>   Gemiddeld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b="0" i="0" dirty="0">
                <a:solidFill>
                  <a:srgbClr val="0D0D0D"/>
                </a:solidFill>
                <a:effectLst/>
              </a:rPr>
              <a:t>   Gevorderd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D0D0D"/>
                </a:solidFill>
              </a:rPr>
              <a:t>   Expert</a:t>
            </a:r>
            <a:endParaRPr lang="nl-NL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316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9ED8A-CF78-7426-4B1A-F9C2A6F0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 AI-assistenten</a:t>
            </a:r>
          </a:p>
        </p:txBody>
      </p:sp>
      <p:pic>
        <p:nvPicPr>
          <p:cNvPr id="5" name="Tijdelijke aanduiding voor inhoud 4">
            <a:hlinkClick r:id="rId3"/>
            <a:extLst>
              <a:ext uri="{FF2B5EF4-FFF2-40B4-BE49-F238E27FC236}">
                <a16:creationId xmlns:a16="http://schemas.microsoft.com/office/drawing/2014/main" id="{912637C6-18D3-30EE-C823-8E3AFE1E2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9152" y="1423667"/>
            <a:ext cx="4293696" cy="4651504"/>
          </a:xfr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253BD277-5CB2-2AFD-1970-7C509532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9266" y="1916483"/>
            <a:ext cx="1753642" cy="23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7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5E19F-DB23-CDC6-8301-B36C2FFB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Denken – Delen - Uitwisselen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82211B-B872-2F01-4D5A-DC20A01B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353" y="2388215"/>
            <a:ext cx="8700911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2x thema </a:t>
            </a:r>
            <a:r>
              <a:rPr lang="nl-NL" b="1" i="1" dirty="0"/>
              <a:t>didactische toepassingen 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2x thema </a:t>
            </a:r>
            <a:r>
              <a:rPr lang="nl-NL" b="1" i="1" dirty="0" err="1"/>
              <a:t>responsible</a:t>
            </a:r>
            <a:r>
              <a:rPr lang="nl-NL" b="1" i="1" dirty="0"/>
              <a:t> AI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B52A9F-7DB9-542F-0066-65974EC4A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533" y="4686279"/>
            <a:ext cx="1908356" cy="15613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64F4358-4EF0-1004-A5C9-C4BE1DF0C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2388215"/>
            <a:ext cx="1524000" cy="19526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62EAA92-4B06-3E80-FBD4-A6E29E43CF6B}"/>
              </a:ext>
            </a:extLst>
          </p:cNvPr>
          <p:cNvSpPr txBox="1"/>
          <p:nvPr/>
        </p:nvSpPr>
        <p:spPr>
          <a:xfrm>
            <a:off x="838200" y="1538583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kern="100" dirty="0">
                <a:solidFill>
                  <a:srgbClr val="DD784B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tafels</a:t>
            </a:r>
            <a:endParaRPr lang="nl-NL" sz="2000" dirty="0">
              <a:solidFill>
                <a:srgbClr val="DD78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34419BF-A98D-419B-6EE1-F95812A6B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326"/>
            <a:ext cx="9109494" cy="5644673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FC78F1-0A49-0356-0FDD-D62908D9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dirty="0" err="1"/>
              <a:t>WaardenWijzer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08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5E19F-DB23-CDC6-8301-B36C2FFB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Denken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F13B5FC-0F74-99B0-CB3F-22566100352E}"/>
              </a:ext>
            </a:extLst>
          </p:cNvPr>
          <p:cNvSpPr txBox="1">
            <a:spLocks/>
          </p:cNvSpPr>
          <p:nvPr/>
        </p:nvSpPr>
        <p:spPr>
          <a:xfrm>
            <a:off x="3073400" y="2271757"/>
            <a:ext cx="9118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Thematafel </a:t>
            </a:r>
            <a:r>
              <a:rPr lang="nl-NL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didactische toepassingen</a:t>
            </a:r>
            <a:r>
              <a:rPr lang="nl-N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welke didactische toepassingen denk je binnen jouw eigen lespraktijk?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nl-NL" sz="24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Thematafel </a:t>
            </a:r>
            <a:r>
              <a:rPr lang="nl-NL" b="1" i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responsible</a:t>
            </a:r>
            <a:r>
              <a:rPr lang="nl-NL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AI</a:t>
            </a:r>
            <a:r>
              <a:rPr lang="nl-N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Waar denk je aan bij </a:t>
            </a:r>
            <a:r>
              <a:rPr lang="nl-NL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responsible</a:t>
            </a:r>
            <a: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AI? 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DB68E0-6067-D2CC-E090-0363D25ED7B2}"/>
              </a:ext>
            </a:extLst>
          </p:cNvPr>
          <p:cNvSpPr txBox="1"/>
          <p:nvPr/>
        </p:nvSpPr>
        <p:spPr>
          <a:xfrm>
            <a:off x="838200" y="1538583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kern="100" dirty="0">
                <a:solidFill>
                  <a:srgbClr val="DD784B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Opdracht: Schrijf individueel gedurende 2 minuten alles op waar je aan denkt</a:t>
            </a:r>
            <a:endParaRPr lang="nl-NL" dirty="0">
              <a:solidFill>
                <a:srgbClr val="DD784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8F7E6D5-EC8D-AE93-6948-BBC82DEAA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050" y="4277555"/>
            <a:ext cx="1908356" cy="15613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1086566-0B0D-615E-B5DA-DAED135C6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2175285"/>
            <a:ext cx="1524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7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4A990-AE7A-F962-8296-6654CF7D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5AE57F-4CF3-0E77-16E4-6B4BCA2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57558" cy="4351338"/>
          </a:xfrm>
        </p:spPr>
        <p:txBody>
          <a:bodyPr/>
          <a:lstStyle/>
          <a:p>
            <a:r>
              <a:rPr lang="nl-NL" dirty="0"/>
              <a:t>Deel jouw gedachten over dit onderwerp met de groep</a:t>
            </a:r>
          </a:p>
          <a:p>
            <a:endParaRPr lang="nl-NL" dirty="0"/>
          </a:p>
          <a:p>
            <a:r>
              <a:rPr lang="nl-NL" dirty="0"/>
              <a:t>Maak samen een </a:t>
            </a:r>
            <a:r>
              <a:rPr lang="nl-NL" b="1" dirty="0">
                <a:solidFill>
                  <a:srgbClr val="DD784B"/>
                </a:solidFill>
              </a:rPr>
              <a:t>top 3 </a:t>
            </a:r>
            <a:r>
              <a:rPr lang="nl-NL" dirty="0"/>
              <a:t>van de beste / belangrijkste ideeën en schrijf deze op een flap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E87A25-DE6F-257C-A8AD-565CA87D2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9269" y="1027906"/>
            <a:ext cx="2164531" cy="35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58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6932D066E3347A094FCD988665BA4" ma:contentTypeVersion="14" ma:contentTypeDescription="Een nieuw document maken." ma:contentTypeScope="" ma:versionID="69c54ae32ee5c27b0f1850c2dc3c40ff">
  <xsd:schema xmlns:xsd="http://www.w3.org/2001/XMLSchema" xmlns:xs="http://www.w3.org/2001/XMLSchema" xmlns:p="http://schemas.microsoft.com/office/2006/metadata/properties" xmlns:ns2="0e4246f7-d817-4834-b1da-575b7d393314" xmlns:ns3="416232b8-761f-41f2-8c92-b243b1a5e90b" targetNamespace="http://schemas.microsoft.com/office/2006/metadata/properties" ma:root="true" ma:fieldsID="a9f7a6398a678a170a8771151ba6a8cc" ns2:_="" ns3:_="">
    <xsd:import namespace="0e4246f7-d817-4834-b1da-575b7d393314"/>
    <xsd:import namespace="416232b8-761f-41f2-8c92-b243b1a5e9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246f7-d817-4834-b1da-575b7d3933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c6f371a7-af1e-4863-b830-9db92276c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232b8-761f-41f2-8c92-b243b1a5e90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248fe39-ca59-4402-9977-ea43e4473a10}" ma:internalName="TaxCatchAll" ma:showField="CatchAllData" ma:web="416232b8-761f-41f2-8c92-b243b1a5e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232b8-761f-41f2-8c92-b243b1a5e90b" xsi:nil="true"/>
    <lcf76f155ced4ddcb4097134ff3c332f xmlns="0e4246f7-d817-4834-b1da-575b7d39331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D1EF2E-B11C-42BC-97EC-8AA181A53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246f7-d817-4834-b1da-575b7d393314"/>
    <ds:schemaRef ds:uri="416232b8-761f-41f2-8c92-b243b1a5e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63A9B0-2666-48C0-B481-A541A1375EA6}">
  <ds:schemaRefs>
    <ds:schemaRef ds:uri="http://purl.org/dc/elements/1.1/"/>
    <ds:schemaRef ds:uri="0e4246f7-d817-4834-b1da-575b7d393314"/>
    <ds:schemaRef ds:uri="416232b8-761f-41f2-8c92-b243b1a5e90b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9088774-66FB-4620-9493-B92BF5377B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235</Words>
  <Application>Microsoft Office PowerPoint</Application>
  <PresentationFormat>Breedbeeld</PresentationFormat>
  <Paragraphs>71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General Sans</vt:lpstr>
      <vt:lpstr>General Sans Semibold</vt:lpstr>
      <vt:lpstr>Söhne</vt:lpstr>
      <vt:lpstr>Wingdings</vt:lpstr>
      <vt:lpstr>Kantoorthema</vt:lpstr>
      <vt:lpstr>AI-assistenten in het onderwijs     datum</vt:lpstr>
      <vt:lpstr>PowerPoint-presentatie</vt:lpstr>
      <vt:lpstr>Introductie</vt:lpstr>
      <vt:lpstr>PowerPoint-presentatie</vt:lpstr>
      <vt:lpstr>Demo AI-assistenten</vt:lpstr>
      <vt:lpstr>Denken – Delen - Uitwisselen</vt:lpstr>
      <vt:lpstr>WaardenWijzer</vt:lpstr>
      <vt:lpstr>Denken</vt:lpstr>
      <vt:lpstr>Delen</vt:lpstr>
      <vt:lpstr>Uitwisselen</vt:lpstr>
      <vt:lpstr>PowerPoint-presentatie</vt:lpstr>
      <vt:lpstr>Hartelijk dank!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Pilothub XR,  sprintpresentatie 6 maart</dc:title>
  <dc:creator>Esther van der Linde</dc:creator>
  <cp:lastModifiedBy>Noa Smeele</cp:lastModifiedBy>
  <cp:revision>12</cp:revision>
  <dcterms:created xsi:type="dcterms:W3CDTF">2024-02-20T13:30:37Z</dcterms:created>
  <dcterms:modified xsi:type="dcterms:W3CDTF">2024-08-15T10:59:56Z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0x010100C256932D066E3347A094FCD988665BA4</vt:lpwstr>
  </property>
  <property fmtid="{D5CDD505-2E9C-101B-9397-08002B2CF9AE}" pid="3" name="MediaServiceImageTags">
    <vt:lpwstr/>
  </property>
</Properties>
</file>